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FF"/>
    <a:srgbClr val="FFCCFF"/>
    <a:srgbClr val="FF66CC"/>
    <a:srgbClr val="FFFF99"/>
    <a:srgbClr val="FFFF66"/>
    <a:srgbClr val="D5E862"/>
    <a:srgbClr val="967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A25A1-0B2E-4E10-A1F4-15DB2BA5290F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C6EDA643-0521-4F6F-87B6-036A02959BD3}">
      <dgm:prSet phldrT="[Text]" custT="1"/>
      <dgm:spPr>
        <a:solidFill>
          <a:srgbClr val="FFFF99"/>
        </a:solidFill>
      </dgm:spPr>
      <dgm:t>
        <a:bodyPr tIns="0" bIns="432000"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ปี </a:t>
          </a:r>
          <a:r>
            <a:rPr lang="en-US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2</a:t>
          </a:r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559</a:t>
          </a:r>
          <a:endParaRPr lang="en-US" sz="2000" b="1" dirty="0" smtClean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โดย </a:t>
          </a:r>
          <a:r>
            <a:rPr lang="en-US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IRDP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7A77700D-4069-4678-8D4B-503071BAF87D}" type="parTrans" cxnId="{B5DBFF29-F53F-421F-A539-B79A964F9942}">
      <dgm:prSet/>
      <dgm:spPr/>
      <dgm:t>
        <a:bodyPr/>
        <a:lstStyle/>
        <a:p>
          <a:endParaRPr lang="en-US"/>
        </a:p>
      </dgm:t>
    </dgm:pt>
    <dgm:pt modelId="{D17889F4-2FD3-44A8-83B2-413DC95F9C21}" type="sibTrans" cxnId="{B5DBFF29-F53F-421F-A539-B79A964F9942}">
      <dgm:prSet/>
      <dgm:spPr/>
      <dgm:t>
        <a:bodyPr/>
        <a:lstStyle/>
        <a:p>
          <a:endParaRPr lang="en-US"/>
        </a:p>
      </dgm:t>
    </dgm:pt>
    <dgm:pt modelId="{DF403C7D-83BB-4C63-A87E-F1A092907B92}">
      <dgm:prSet phldrT="[Text]" custT="1"/>
      <dgm:spPr>
        <a:solidFill>
          <a:srgbClr val="FFFF00"/>
        </a:solidFill>
      </dgm:spPr>
      <dgm:t>
        <a:bodyPr tIns="0"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ปี 2560</a:t>
          </a:r>
          <a:endParaRPr lang="en-US" sz="2000" b="1" dirty="0" smtClean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โดย </a:t>
          </a:r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โรงเรียน</a:t>
          </a:r>
          <a:endParaRPr lang="en-US" sz="2000" b="1" dirty="0" smtClean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นาย</a:t>
          </a:r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ร้อยตำรวจ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8E7FF908-4FDE-43D8-9574-7E680F550A41}" type="parTrans" cxnId="{1AEEF371-E758-4B0D-8399-E49FB51B6448}">
      <dgm:prSet/>
      <dgm:spPr/>
      <dgm:t>
        <a:bodyPr/>
        <a:lstStyle/>
        <a:p>
          <a:endParaRPr lang="en-US"/>
        </a:p>
      </dgm:t>
    </dgm:pt>
    <dgm:pt modelId="{390D7E86-92D0-42B2-AEE1-69821CD1A375}" type="sibTrans" cxnId="{1AEEF371-E758-4B0D-8399-E49FB51B6448}">
      <dgm:prSet/>
      <dgm:spPr/>
      <dgm:t>
        <a:bodyPr/>
        <a:lstStyle/>
        <a:p>
          <a:endParaRPr lang="en-US"/>
        </a:p>
      </dgm:t>
    </dgm:pt>
    <dgm:pt modelId="{CFC92329-30FC-43DD-A7EA-5B03A9A2C0A7}" type="pres">
      <dgm:prSet presAssocID="{973A25A1-0B2E-4E10-A1F4-15DB2BA5290F}" presName="CompostProcess" presStyleCnt="0">
        <dgm:presLayoutVars>
          <dgm:dir/>
          <dgm:resizeHandles val="exact"/>
        </dgm:presLayoutVars>
      </dgm:prSet>
      <dgm:spPr/>
    </dgm:pt>
    <dgm:pt modelId="{B5E6DF48-C565-4EDC-A789-6BC5C7F9DAC8}" type="pres">
      <dgm:prSet presAssocID="{973A25A1-0B2E-4E10-A1F4-15DB2BA5290F}" presName="arrow" presStyleLbl="bgShp" presStyleIdx="0" presStyleCnt="1"/>
      <dgm:spPr/>
    </dgm:pt>
    <dgm:pt modelId="{69A5425A-DBCB-4302-ACF9-A746CA5854E8}" type="pres">
      <dgm:prSet presAssocID="{973A25A1-0B2E-4E10-A1F4-15DB2BA5290F}" presName="linearProcess" presStyleCnt="0"/>
      <dgm:spPr/>
    </dgm:pt>
    <dgm:pt modelId="{FD87C0F0-E451-4D69-B617-2F8874B5EDF8}" type="pres">
      <dgm:prSet presAssocID="{C6EDA643-0521-4F6F-87B6-036A02959BD3}" presName="textNode" presStyleLbl="node1" presStyleIdx="0" presStyleCnt="2" custLinFactX="-1259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41682-6CA9-46DC-965B-C4171E715299}" type="pres">
      <dgm:prSet presAssocID="{D17889F4-2FD3-44A8-83B2-413DC95F9C21}" presName="sibTrans" presStyleCnt="0"/>
      <dgm:spPr/>
    </dgm:pt>
    <dgm:pt modelId="{3CB49B36-8808-4402-8FB9-FE7ECB6F746E}" type="pres">
      <dgm:prSet presAssocID="{DF403C7D-83BB-4C63-A87E-F1A092907B92}" presName="textNode" presStyleLbl="node1" presStyleIdx="1" presStyleCnt="2" custLinFactX="-7790" custLinFactNeighborX="-100000" custLinFactNeighborY="-12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DBFF29-F53F-421F-A539-B79A964F9942}" srcId="{973A25A1-0B2E-4E10-A1F4-15DB2BA5290F}" destId="{C6EDA643-0521-4F6F-87B6-036A02959BD3}" srcOrd="0" destOrd="0" parTransId="{7A77700D-4069-4678-8D4B-503071BAF87D}" sibTransId="{D17889F4-2FD3-44A8-83B2-413DC95F9C21}"/>
    <dgm:cxn modelId="{1AEEF371-E758-4B0D-8399-E49FB51B6448}" srcId="{973A25A1-0B2E-4E10-A1F4-15DB2BA5290F}" destId="{DF403C7D-83BB-4C63-A87E-F1A092907B92}" srcOrd="1" destOrd="0" parTransId="{8E7FF908-4FDE-43D8-9574-7E680F550A41}" sibTransId="{390D7E86-92D0-42B2-AEE1-69821CD1A375}"/>
    <dgm:cxn modelId="{39E35D5F-BB5B-4AB5-ADEA-09EBF39046D1}" type="presOf" srcId="{973A25A1-0B2E-4E10-A1F4-15DB2BA5290F}" destId="{CFC92329-30FC-43DD-A7EA-5B03A9A2C0A7}" srcOrd="0" destOrd="0" presId="urn:microsoft.com/office/officeart/2005/8/layout/hProcess9"/>
    <dgm:cxn modelId="{B965946A-1E8A-4066-9F9D-C875F3A14356}" type="presOf" srcId="{DF403C7D-83BB-4C63-A87E-F1A092907B92}" destId="{3CB49B36-8808-4402-8FB9-FE7ECB6F746E}" srcOrd="0" destOrd="0" presId="urn:microsoft.com/office/officeart/2005/8/layout/hProcess9"/>
    <dgm:cxn modelId="{7B79B0E9-D2A3-4889-82EF-565E9956A259}" type="presOf" srcId="{C6EDA643-0521-4F6F-87B6-036A02959BD3}" destId="{FD87C0F0-E451-4D69-B617-2F8874B5EDF8}" srcOrd="0" destOrd="0" presId="urn:microsoft.com/office/officeart/2005/8/layout/hProcess9"/>
    <dgm:cxn modelId="{33E72029-3C63-4EB8-9422-DD3B99662719}" type="presParOf" srcId="{CFC92329-30FC-43DD-A7EA-5B03A9A2C0A7}" destId="{B5E6DF48-C565-4EDC-A789-6BC5C7F9DAC8}" srcOrd="0" destOrd="0" presId="urn:microsoft.com/office/officeart/2005/8/layout/hProcess9"/>
    <dgm:cxn modelId="{ACDD9D47-95B6-4312-985F-73EA484F79E3}" type="presParOf" srcId="{CFC92329-30FC-43DD-A7EA-5B03A9A2C0A7}" destId="{69A5425A-DBCB-4302-ACF9-A746CA5854E8}" srcOrd="1" destOrd="0" presId="urn:microsoft.com/office/officeart/2005/8/layout/hProcess9"/>
    <dgm:cxn modelId="{FE9B5C25-0730-44C9-BA3E-4454FC851E8C}" type="presParOf" srcId="{69A5425A-DBCB-4302-ACF9-A746CA5854E8}" destId="{FD87C0F0-E451-4D69-B617-2F8874B5EDF8}" srcOrd="0" destOrd="0" presId="urn:microsoft.com/office/officeart/2005/8/layout/hProcess9"/>
    <dgm:cxn modelId="{9512D17B-A21C-4263-9EC5-CB7B02032D2C}" type="presParOf" srcId="{69A5425A-DBCB-4302-ACF9-A746CA5854E8}" destId="{5D541682-6CA9-46DC-965B-C4171E715299}" srcOrd="1" destOrd="0" presId="urn:microsoft.com/office/officeart/2005/8/layout/hProcess9"/>
    <dgm:cxn modelId="{CE171CB4-0877-449D-AAC3-701D92B2480C}" type="presParOf" srcId="{69A5425A-DBCB-4302-ACF9-A746CA5854E8}" destId="{3CB49B36-8808-4402-8FB9-FE7ECB6F746E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C17EE-6766-4C94-ABBB-0F50034D749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97B723-B213-46CF-86AF-712BF9A41D28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30 ธ.ค. 59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D919E11F-BC33-41D9-BEA6-0A4A4F996777}" type="parTrans" cxnId="{4FFF0706-8DB6-4E22-B0DB-FCCC43A55F56}">
      <dgm:prSet/>
      <dgm:spPr/>
      <dgm:t>
        <a:bodyPr/>
        <a:lstStyle/>
        <a:p>
          <a:endParaRPr lang="en-US"/>
        </a:p>
      </dgm:t>
    </dgm:pt>
    <dgm:pt modelId="{6DC46FAA-0ABB-4B10-8235-33475F785390}" type="sibTrans" cxnId="{4FFF0706-8DB6-4E22-B0DB-FCCC43A55F56}">
      <dgm:prSet/>
      <dgm:spPr/>
      <dgm:t>
        <a:bodyPr/>
        <a:lstStyle/>
        <a:p>
          <a:endParaRPr lang="en-US"/>
        </a:p>
      </dgm:t>
    </dgm:pt>
    <dgm:pt modelId="{3004D6C2-5A06-4E1D-A134-5F80F97EE39C}">
      <dgm:prSet phldrT="[Text]"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จัดส่งรายชื่อผู้ประสานงานหลัก</a:t>
          </a:r>
          <a:endParaRPr lang="en-US" sz="2000" b="1" dirty="0"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389C7104-3C90-47AC-A5A8-F0B44F4622A3}" type="parTrans" cxnId="{631267B6-3219-46FD-B0E4-F86EB023536E}">
      <dgm:prSet/>
      <dgm:spPr/>
      <dgm:t>
        <a:bodyPr/>
        <a:lstStyle/>
        <a:p>
          <a:endParaRPr lang="en-US"/>
        </a:p>
      </dgm:t>
    </dgm:pt>
    <dgm:pt modelId="{7115F38D-4478-4A94-8813-36CD6DFC0C96}" type="sibTrans" cxnId="{631267B6-3219-46FD-B0E4-F86EB023536E}">
      <dgm:prSet/>
      <dgm:spPr/>
      <dgm:t>
        <a:bodyPr/>
        <a:lstStyle/>
        <a:p>
          <a:endParaRPr lang="en-US"/>
        </a:p>
      </dgm:t>
    </dgm:pt>
    <dgm:pt modelId="{F11C919C-637D-4F4D-A47B-64CA0B98D08C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31 ม.ค. 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9F8C80EC-8443-4780-A637-122608A18D08}" type="parTrans" cxnId="{B38CE50B-0A52-4F82-8C49-8BBE2533B069}">
      <dgm:prSet/>
      <dgm:spPr/>
      <dgm:t>
        <a:bodyPr/>
        <a:lstStyle/>
        <a:p>
          <a:endParaRPr lang="en-US"/>
        </a:p>
      </dgm:t>
    </dgm:pt>
    <dgm:pt modelId="{4997E3BD-5C88-4E95-8F0C-3ECDE7BD23F3}" type="sibTrans" cxnId="{B38CE50B-0A52-4F82-8C49-8BBE2533B069}">
      <dgm:prSet/>
      <dgm:spPr/>
      <dgm:t>
        <a:bodyPr/>
        <a:lstStyle/>
        <a:p>
          <a:endParaRPr lang="en-US"/>
        </a:p>
      </dgm:t>
    </dgm:pt>
    <dgm:pt modelId="{BF9A96D1-D227-47F3-8831-94CB5FC04A01}">
      <dgm:prSet phldrT="[Text]"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</a:t>
          </a:r>
          <a:r>
            <a: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 </a:t>
          </a:r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แจ้งจำนวน/สัดส่วนของรายชื่อผู้มีส่วนได้ส่วนเสีย ทั้ง </a:t>
          </a:r>
          <a:r>
            <a: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Internal &amp; External</a:t>
          </a:r>
          <a:endParaRPr lang="en-US" sz="2000" b="1" dirty="0"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5CACA6F6-F8A3-49F5-A7B4-CA193EE17988}" type="parTrans" cxnId="{62DC646D-E3FC-44FC-93F0-39E6C60C9106}">
      <dgm:prSet/>
      <dgm:spPr/>
      <dgm:t>
        <a:bodyPr/>
        <a:lstStyle/>
        <a:p>
          <a:endParaRPr lang="en-US"/>
        </a:p>
      </dgm:t>
    </dgm:pt>
    <dgm:pt modelId="{DDC7AD95-FB8F-4781-ABF5-543E8D3C06C8}" type="sibTrans" cxnId="{62DC646D-E3FC-44FC-93F0-39E6C60C9106}">
      <dgm:prSet/>
      <dgm:spPr/>
      <dgm:t>
        <a:bodyPr/>
        <a:lstStyle/>
        <a:p>
          <a:endParaRPr lang="en-US"/>
        </a:p>
      </dgm:t>
    </dgm:pt>
    <dgm:pt modelId="{805E1662-446A-4FCB-BD33-FA937728B1BE}">
      <dgm:prSet phldrT="[Text]" custT="1"/>
      <dgm:spPr>
        <a:solidFill>
          <a:srgbClr val="FF9966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28 </a:t>
          </a:r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ก.พ. </a:t>
          </a:r>
          <a:r>
            <a:rPr lang="en-US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AAF17003-1D84-4E41-A2CB-28468A4C8E27}" type="parTrans" cxnId="{722DE5A0-7C94-438E-B6DF-70BF6ABDC8E0}">
      <dgm:prSet/>
      <dgm:spPr/>
      <dgm:t>
        <a:bodyPr/>
        <a:lstStyle/>
        <a:p>
          <a:endParaRPr lang="en-US"/>
        </a:p>
      </dgm:t>
    </dgm:pt>
    <dgm:pt modelId="{CB0635D2-ADAE-4BBB-8C89-17EC6BBD14B4}" type="sibTrans" cxnId="{722DE5A0-7C94-438E-B6DF-70BF6ABDC8E0}">
      <dgm:prSet/>
      <dgm:spPr/>
      <dgm:t>
        <a:bodyPr/>
        <a:lstStyle/>
        <a:p>
          <a:endParaRPr lang="en-US"/>
        </a:p>
      </dgm:t>
    </dgm:pt>
    <dgm:pt modelId="{E04A38BF-6DC1-4D15-A262-856A3126CB17}">
      <dgm:prSet phldrT="[Text]"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 ส่งรายงานสรุปผล</a:t>
          </a:r>
          <a:endParaRPr lang="en-US" sz="2000" b="1" dirty="0"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31169C3C-F2DB-4192-9A66-1013DD82B891}" type="parTrans" cxnId="{D9B6691D-154B-432A-9E89-949B351D6A7A}">
      <dgm:prSet/>
      <dgm:spPr/>
      <dgm:t>
        <a:bodyPr/>
        <a:lstStyle/>
        <a:p>
          <a:endParaRPr lang="en-US"/>
        </a:p>
      </dgm:t>
    </dgm:pt>
    <dgm:pt modelId="{1B58DCA9-EBD9-4466-A845-630536AE66AA}" type="sibTrans" cxnId="{D9B6691D-154B-432A-9E89-949B351D6A7A}">
      <dgm:prSet/>
      <dgm:spPr/>
      <dgm:t>
        <a:bodyPr/>
        <a:lstStyle/>
        <a:p>
          <a:endParaRPr lang="en-US"/>
        </a:p>
      </dgm:t>
    </dgm:pt>
    <dgm:pt modelId="{5EB3108A-7901-4112-978C-27AA56985721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30 มิ.ย. 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AC1279BD-358E-4C07-9B2E-F31BDBE1B6A5}" type="parTrans" cxnId="{281230E3-91C0-4734-92E5-073D4EA13DAA}">
      <dgm:prSet/>
      <dgm:spPr/>
      <dgm:t>
        <a:bodyPr/>
        <a:lstStyle/>
        <a:p>
          <a:endParaRPr lang="en-US"/>
        </a:p>
      </dgm:t>
    </dgm:pt>
    <dgm:pt modelId="{984315F9-92DB-4A57-926D-A5B13A947675}" type="sibTrans" cxnId="{281230E3-91C0-4734-92E5-073D4EA13DAA}">
      <dgm:prSet/>
      <dgm:spPr/>
      <dgm:t>
        <a:bodyPr/>
        <a:lstStyle/>
        <a:p>
          <a:endParaRPr lang="en-US"/>
        </a:p>
      </dgm:t>
    </dgm:pt>
    <dgm:pt modelId="{1A0D2F38-F1E8-416A-9C23-6B4F3C24F7A4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15 มิ.ย. 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3777401D-F923-423C-A7D4-1BED8A33EC65}" type="parTrans" cxnId="{D33640EF-29B6-4DC4-8939-AD47FCD97E75}">
      <dgm:prSet/>
      <dgm:spPr/>
      <dgm:t>
        <a:bodyPr/>
        <a:lstStyle/>
        <a:p>
          <a:endParaRPr lang="en-US"/>
        </a:p>
      </dgm:t>
    </dgm:pt>
    <dgm:pt modelId="{D0EF828E-4F15-42B7-9B1E-3A59031F856C}" type="sibTrans" cxnId="{D33640EF-29B6-4DC4-8939-AD47FCD97E75}">
      <dgm:prSet/>
      <dgm:spPr/>
      <dgm:t>
        <a:bodyPr/>
        <a:lstStyle/>
        <a:p>
          <a:endParaRPr lang="en-US"/>
        </a:p>
      </dgm:t>
    </dgm:pt>
    <dgm:pt modelId="{8073C2B7-81C3-4B26-9E3F-D1100D4AB86C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31 พ.ค. 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F07E8FA9-9DC1-42FE-809D-CD42462C31DF}" type="parTrans" cxnId="{9851E807-7D43-4A6D-8857-60138B396CB3}">
      <dgm:prSet/>
      <dgm:spPr/>
      <dgm:t>
        <a:bodyPr/>
        <a:lstStyle/>
        <a:p>
          <a:endParaRPr lang="en-US"/>
        </a:p>
      </dgm:t>
    </dgm:pt>
    <dgm:pt modelId="{6712EBD7-29B5-4A61-8B00-A2B7A2760A7D}" type="sibTrans" cxnId="{9851E807-7D43-4A6D-8857-60138B396CB3}">
      <dgm:prSet/>
      <dgm:spPr/>
      <dgm:t>
        <a:bodyPr/>
        <a:lstStyle/>
        <a:p>
          <a:endParaRPr lang="en-US"/>
        </a:p>
      </dgm:t>
    </dgm:pt>
    <dgm:pt modelId="{F0C423C0-5724-4581-93BE-098ACADA9AB2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30 </a:t>
          </a:r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เม.ย. 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4532A9B6-0CE7-4F98-A31D-5055C4FA2B68}" type="parTrans" cxnId="{87108A06-8C4E-4601-9FC9-09E0CB14D064}">
      <dgm:prSet/>
      <dgm:spPr/>
      <dgm:t>
        <a:bodyPr/>
        <a:lstStyle/>
        <a:p>
          <a:endParaRPr lang="en-US"/>
        </a:p>
      </dgm:t>
    </dgm:pt>
    <dgm:pt modelId="{A8109A6D-F971-4B42-9A20-D82CEFAC51BC}" type="sibTrans" cxnId="{87108A06-8C4E-4601-9FC9-09E0CB14D064}">
      <dgm:prSet/>
      <dgm:spPr/>
      <dgm:t>
        <a:bodyPr/>
        <a:lstStyle/>
        <a:p>
          <a:endParaRPr lang="en-US"/>
        </a:p>
      </dgm:t>
    </dgm:pt>
    <dgm:pt modelId="{1AB85B40-C04A-4AD5-ABFD-7E8333F8D024}">
      <dgm:prSet phldrT="[Text]" custT="1"/>
      <dgm:spPr>
        <a:solidFill>
          <a:srgbClr val="FF9966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1 มี.ค.- 16 มิ.ย. 60</a:t>
          </a:r>
          <a:endParaRPr lang="en-US" sz="2000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75B619D9-7F12-4CC6-91D6-AB40A2A3BB7B}" type="parTrans" cxnId="{9BC184B3-E10A-4FB9-BD0D-74DC52742BE1}">
      <dgm:prSet/>
      <dgm:spPr/>
      <dgm:t>
        <a:bodyPr/>
        <a:lstStyle/>
        <a:p>
          <a:endParaRPr lang="en-US"/>
        </a:p>
      </dgm:t>
    </dgm:pt>
    <dgm:pt modelId="{1DED23B3-161A-4927-8A44-A308EA420F61}" type="sibTrans" cxnId="{9BC184B3-E10A-4FB9-BD0D-74DC52742BE1}">
      <dgm:prSet/>
      <dgm:spPr/>
      <dgm:t>
        <a:bodyPr/>
        <a:lstStyle/>
        <a:p>
          <a:endParaRPr lang="en-US"/>
        </a:p>
      </dgm:t>
    </dgm:pt>
    <dgm:pt modelId="{4CCEA434-58A3-41C5-B0F1-3BF7E00D4AED}">
      <dgm:prSet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ส่งรายชื่อผู้ประสานงาน </a:t>
          </a:r>
          <a:r>
            <a: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ITA </a:t>
          </a:r>
          <a:endParaRPr lang="en-US" sz="2000" dirty="0"/>
        </a:p>
      </dgm:t>
    </dgm:pt>
    <dgm:pt modelId="{69DB7B43-4F91-4544-AF80-E2CD68BDFDF9}" type="parTrans" cxnId="{32F961F9-7788-40B2-85CC-4527139B2AA1}">
      <dgm:prSet/>
      <dgm:spPr/>
      <dgm:t>
        <a:bodyPr/>
        <a:lstStyle/>
        <a:p>
          <a:endParaRPr lang="en-US"/>
        </a:p>
      </dgm:t>
    </dgm:pt>
    <dgm:pt modelId="{64FF913C-5A9F-47FE-89C4-F97AFE534DEC}" type="sibTrans" cxnId="{32F961F9-7788-40B2-85CC-4527139B2AA1}">
      <dgm:prSet/>
      <dgm:spPr/>
      <dgm:t>
        <a:bodyPr/>
        <a:lstStyle/>
        <a:p>
          <a:endParaRPr lang="en-US"/>
        </a:p>
      </dgm:t>
    </dgm:pt>
    <dgm:pt modelId="{81F7CC27-E8DB-455B-B1FC-F9AB6C0CCDAB}">
      <dgm:prSet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ส่งรายชื่อ </a:t>
          </a:r>
          <a:r>
            <a: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Internal &amp; External</a:t>
          </a:r>
          <a:endParaRPr lang="en-US" sz="2000" b="1" dirty="0"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19C6D927-DDCF-47AC-9D90-9C696FC148F9}" type="parTrans" cxnId="{164712E5-2F1C-4DB6-A5EC-72A7CF0283FB}">
      <dgm:prSet/>
      <dgm:spPr/>
      <dgm:t>
        <a:bodyPr/>
        <a:lstStyle/>
        <a:p>
          <a:endParaRPr lang="en-US"/>
        </a:p>
      </dgm:t>
    </dgm:pt>
    <dgm:pt modelId="{29EBAF9C-0919-4B5B-9882-7E15EE0695BF}" type="sibTrans" cxnId="{164712E5-2F1C-4DB6-A5EC-72A7CF0283FB}">
      <dgm:prSet/>
      <dgm:spPr/>
      <dgm:t>
        <a:bodyPr/>
        <a:lstStyle/>
        <a:p>
          <a:endParaRPr lang="en-US"/>
        </a:p>
      </dgm:t>
    </dgm:pt>
    <dgm:pt modelId="{6B61FFEB-E6DE-463C-9BD5-1149B755A39C}">
      <dgm:prSet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 ดำเนินการเก็บข้อมูล</a:t>
          </a:r>
          <a:endParaRPr lang="en-US" sz="2000" b="1" dirty="0"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C2C7D905-45B6-48EB-854E-D5B85E935F97}" type="parTrans" cxnId="{AEEA263B-ADEF-4221-8D1F-1B23BDCF8179}">
      <dgm:prSet/>
      <dgm:spPr/>
      <dgm:t>
        <a:bodyPr/>
        <a:lstStyle/>
        <a:p>
          <a:endParaRPr lang="en-US"/>
        </a:p>
      </dgm:t>
    </dgm:pt>
    <dgm:pt modelId="{FD192D17-7979-48CE-AFE4-AC57C7BF2C96}" type="sibTrans" cxnId="{AEEA263B-ADEF-4221-8D1F-1B23BDCF8179}">
      <dgm:prSet/>
      <dgm:spPr/>
      <dgm:t>
        <a:bodyPr/>
        <a:lstStyle/>
        <a:p>
          <a:endParaRPr lang="en-US"/>
        </a:p>
      </dgm:t>
    </dgm:pt>
    <dgm:pt modelId="{8AAB22F0-656D-4D05-8B0A-BE34AE35929C}">
      <dgm:prSet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 </a:t>
          </a:r>
          <a:r>
            <a: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EBIT </a:t>
          </a:r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รอบ 2</a:t>
          </a:r>
          <a:endParaRPr lang="en-US" sz="2000" dirty="0"/>
        </a:p>
      </dgm:t>
    </dgm:pt>
    <dgm:pt modelId="{ACF42317-2361-47C0-92E6-03B204D4D6C3}" type="parTrans" cxnId="{B2BB591C-CDAC-4023-BA8E-7B167C8839FC}">
      <dgm:prSet/>
      <dgm:spPr/>
      <dgm:t>
        <a:bodyPr/>
        <a:lstStyle/>
        <a:p>
          <a:endParaRPr lang="en-US"/>
        </a:p>
      </dgm:t>
    </dgm:pt>
    <dgm:pt modelId="{0B638241-5947-4855-994E-EEFC1A93C771}" type="sibTrans" cxnId="{B2BB591C-CDAC-4023-BA8E-7B167C8839FC}">
      <dgm:prSet/>
      <dgm:spPr/>
      <dgm:t>
        <a:bodyPr/>
        <a:lstStyle/>
        <a:p>
          <a:endParaRPr lang="en-US"/>
        </a:p>
      </dgm:t>
    </dgm:pt>
    <dgm:pt modelId="{563EA478-7156-48A0-AD14-8D40A9823913}">
      <dgm:prSet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 แจ้งผลคะแนน</a:t>
          </a:r>
          <a:endParaRPr lang="en-US" sz="2000" dirty="0"/>
        </a:p>
      </dgm:t>
    </dgm:pt>
    <dgm:pt modelId="{00240439-6798-47CB-84B5-67A1B5556CDB}" type="parTrans" cxnId="{E494B973-8236-44DE-A43F-52FEFE6B775B}">
      <dgm:prSet/>
      <dgm:spPr/>
      <dgm:t>
        <a:bodyPr/>
        <a:lstStyle/>
        <a:p>
          <a:endParaRPr lang="en-US"/>
        </a:p>
      </dgm:t>
    </dgm:pt>
    <dgm:pt modelId="{94AF34A7-0DD1-4B29-9D31-B8A19F9C5D84}" type="sibTrans" cxnId="{E494B973-8236-44DE-A43F-52FEFE6B775B}">
      <dgm:prSet/>
      <dgm:spPr/>
      <dgm:t>
        <a:bodyPr/>
        <a:lstStyle/>
        <a:p>
          <a:endParaRPr lang="en-US"/>
        </a:p>
      </dgm:t>
    </dgm:pt>
    <dgm:pt modelId="{EB249DB5-236F-469F-9594-A5879EAA1D62}">
      <dgm:prSet custT="1"/>
      <dgm:spPr/>
      <dgm:t>
        <a:bodyPr/>
        <a:lstStyle/>
        <a:p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ส่งคำขออุทธรณ์ </a:t>
          </a:r>
          <a:r>
            <a: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EBIT </a:t>
          </a:r>
          <a:r>
            <a: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รอบ 2</a:t>
          </a:r>
          <a:endParaRPr lang="en-US" sz="2000" b="1" dirty="0"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E33458BE-14CF-45B3-8C8F-9A4F7EEEA362}" type="parTrans" cxnId="{CAB3B797-B3C4-437C-B047-062403051B85}">
      <dgm:prSet/>
      <dgm:spPr/>
      <dgm:t>
        <a:bodyPr/>
        <a:lstStyle/>
        <a:p>
          <a:endParaRPr lang="en-US"/>
        </a:p>
      </dgm:t>
    </dgm:pt>
    <dgm:pt modelId="{99B8F0CE-03BC-423D-886B-25B2EB2ADD17}" type="sibTrans" cxnId="{CAB3B797-B3C4-437C-B047-062403051B85}">
      <dgm:prSet/>
      <dgm:spPr/>
      <dgm:t>
        <a:bodyPr/>
        <a:lstStyle/>
        <a:p>
          <a:endParaRPr lang="en-US"/>
        </a:p>
      </dgm:t>
    </dgm:pt>
    <dgm:pt modelId="{2DC00092-9F4A-4FF9-971A-9BCB46EB8A3D}">
      <dgm:prSet phldrT="[Text]"/>
      <dgm:spPr>
        <a:solidFill>
          <a:srgbClr val="FF9966"/>
        </a:solidFill>
      </dgm:spPr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15 มี.ค. 60</a:t>
          </a:r>
          <a:endParaRPr lang="en-US" b="1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gm:t>
    </dgm:pt>
    <dgm:pt modelId="{422C8F8C-DCB6-4A5A-BA79-4AC280FEECE9}" type="parTrans" cxnId="{FB826193-A53C-4188-8C33-C752BE46C84F}">
      <dgm:prSet/>
      <dgm:spPr/>
      <dgm:t>
        <a:bodyPr/>
        <a:lstStyle/>
        <a:p>
          <a:endParaRPr lang="en-US"/>
        </a:p>
      </dgm:t>
    </dgm:pt>
    <dgm:pt modelId="{0796D6BD-9663-4D5C-B617-504A933574C5}" type="sibTrans" cxnId="{FB826193-A53C-4188-8C33-C752BE46C84F}">
      <dgm:prSet/>
      <dgm:spPr/>
      <dgm:t>
        <a:bodyPr/>
        <a:lstStyle/>
        <a:p>
          <a:endParaRPr lang="en-US"/>
        </a:p>
      </dgm:t>
    </dgm:pt>
    <dgm:pt modelId="{348F7F2E-57C5-40B5-A51F-6698BAA2B83E}">
      <dgm:prSet/>
      <dgm:spPr/>
      <dgm:t>
        <a:bodyPr/>
        <a:lstStyle/>
        <a:p>
          <a:r>
            <a:rPr lang="th-TH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 </a:t>
          </a:r>
          <a:r>
            <a:rPr lang="en-US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EBIT </a:t>
          </a:r>
          <a:r>
            <a:rPr lang="th-TH" b="1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รอบ 1</a:t>
          </a:r>
          <a:endParaRPr lang="en-US" dirty="0"/>
        </a:p>
      </dgm:t>
    </dgm:pt>
    <dgm:pt modelId="{23D9D7F8-3B63-4AAA-ACED-C84F86E2869D}" type="parTrans" cxnId="{5C426BAD-48E3-4B71-957A-C94858252088}">
      <dgm:prSet/>
      <dgm:spPr/>
      <dgm:t>
        <a:bodyPr/>
        <a:lstStyle/>
        <a:p>
          <a:endParaRPr lang="en-US"/>
        </a:p>
      </dgm:t>
    </dgm:pt>
    <dgm:pt modelId="{AF447ACC-2043-4962-B677-D5AABB1D85D8}" type="sibTrans" cxnId="{5C426BAD-48E3-4B71-957A-C94858252088}">
      <dgm:prSet/>
      <dgm:spPr/>
      <dgm:t>
        <a:bodyPr/>
        <a:lstStyle/>
        <a:p>
          <a:endParaRPr lang="en-US"/>
        </a:p>
      </dgm:t>
    </dgm:pt>
    <dgm:pt modelId="{1FECA438-474E-4A8F-80B4-9C7EE2990E22}" type="pres">
      <dgm:prSet presAssocID="{7C9C17EE-6766-4C94-ABBB-0F50034D74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65AAE2-DE7B-4AAA-A654-EB86A1261875}" type="pres">
      <dgm:prSet presAssocID="{F897B723-B213-46CF-86AF-712BF9A41D28}" presName="composite" presStyleCnt="0"/>
      <dgm:spPr/>
    </dgm:pt>
    <dgm:pt modelId="{8AFAEE1A-8EBC-4F30-B2A2-5964F3ABFDE1}" type="pres">
      <dgm:prSet presAssocID="{F897B723-B213-46CF-86AF-712BF9A41D28}" presName="parentText" presStyleLbl="alignNode1" presStyleIdx="0" presStyleCnt="9" custScaleX="158450" custLinFactNeighborX="6475" custLinFactNeighborY="-205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2AD37-87D2-44F0-A353-0DED63D63123}" type="pres">
      <dgm:prSet presAssocID="{F897B723-B213-46CF-86AF-712BF9A41D28}" presName="descendantText" presStyleLbl="alignAcc1" presStyleIdx="0" presStyleCnt="9" custScaleX="82467" custScaleY="131202" custLinFactNeighborX="1220" custLinFactNeighborY="-6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C2C2B-076A-477A-B351-FB54006A6F75}" type="pres">
      <dgm:prSet presAssocID="{6DC46FAA-0ABB-4B10-8235-33475F785390}" presName="sp" presStyleCnt="0"/>
      <dgm:spPr/>
    </dgm:pt>
    <dgm:pt modelId="{E2047D6B-DCC3-4CF2-A2FE-40B45540FAE7}" type="pres">
      <dgm:prSet presAssocID="{F11C919C-637D-4F4D-A47B-64CA0B98D08C}" presName="composite" presStyleCnt="0"/>
      <dgm:spPr/>
    </dgm:pt>
    <dgm:pt modelId="{7665A01B-D979-4F07-97D4-2C9BDCEB8D18}" type="pres">
      <dgm:prSet presAssocID="{F11C919C-637D-4F4D-A47B-64CA0B98D08C}" presName="parentText" presStyleLbl="alignNode1" presStyleIdx="1" presStyleCnt="9" custScaleX="158450" custLinFactNeighborX="6475" custLinFactNeighborY="-3216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0BACA8-F9EB-4390-981D-41D4E0535745}" type="pres">
      <dgm:prSet presAssocID="{F11C919C-637D-4F4D-A47B-64CA0B98D08C}" presName="descendantText" presStyleLbl="alignAcc1" presStyleIdx="1" presStyleCnt="9" custScaleX="87652" custScaleY="158172" custLinFactNeighborX="1000" custLinFactNeighborY="-20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6F18E-7AC0-40D0-8B2C-17A6E7BE21D7}" type="pres">
      <dgm:prSet presAssocID="{4997E3BD-5C88-4E95-8F0C-3ECDE7BD23F3}" presName="sp" presStyleCnt="0"/>
      <dgm:spPr/>
    </dgm:pt>
    <dgm:pt modelId="{A72290B3-C2F8-4333-BA4E-0D800F8F0769}" type="pres">
      <dgm:prSet presAssocID="{805E1662-446A-4FCB-BD33-FA937728B1BE}" presName="composite" presStyleCnt="0"/>
      <dgm:spPr/>
    </dgm:pt>
    <dgm:pt modelId="{53327ED7-C762-42A1-95F6-ABE56937AA36}" type="pres">
      <dgm:prSet presAssocID="{805E1662-446A-4FCB-BD33-FA937728B1BE}" presName="parentText" presStyleLbl="alignNode1" presStyleIdx="2" presStyleCnt="9" custScaleX="158450" custLinFactNeighborX="11901" custLinFactNeighborY="-255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F3491-2FAB-4056-B9B8-6A4248E1AB9E}" type="pres">
      <dgm:prSet presAssocID="{805E1662-446A-4FCB-BD33-FA937728B1BE}" presName="descendantText" presStyleLbl="alignAcc1" presStyleIdx="2" presStyleCnt="9" custScaleX="87652" custScaleY="137000" custLinFactNeighborX="715" custLinFactNeighborY="-16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86A81-BE08-46EB-A3F9-D7F3146DE694}" type="pres">
      <dgm:prSet presAssocID="{CB0635D2-ADAE-4BBB-8C89-17EC6BBD14B4}" presName="sp" presStyleCnt="0"/>
      <dgm:spPr/>
    </dgm:pt>
    <dgm:pt modelId="{22A406E0-57BE-4B7F-B05E-ACF01582A4CE}" type="pres">
      <dgm:prSet presAssocID="{1AB85B40-C04A-4AD5-ABFD-7E8333F8D024}" presName="composite" presStyleCnt="0"/>
      <dgm:spPr/>
    </dgm:pt>
    <dgm:pt modelId="{2FF3A9E8-362B-46A0-B8C9-F9C1C196A7BE}" type="pres">
      <dgm:prSet presAssocID="{1AB85B40-C04A-4AD5-ABFD-7E8333F8D024}" presName="parentText" presStyleLbl="alignNode1" presStyleIdx="3" presStyleCnt="9" custScaleX="158450" custLinFactNeighborX="9844" custLinFactNeighborY="737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4CE41-032C-4B12-AC75-2F0631E78CD7}" type="pres">
      <dgm:prSet presAssocID="{1AB85B40-C04A-4AD5-ABFD-7E8333F8D024}" presName="descendantText" presStyleLbl="alignAcc1" presStyleIdx="3" presStyleCnt="9" custScaleX="87652" custLinFactY="27102" custLinFactNeighborX="168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2D532-44CF-4B69-BB37-9152B1DF53AF}" type="pres">
      <dgm:prSet presAssocID="{1DED23B3-161A-4927-8A44-A308EA420F61}" presName="sp" presStyleCnt="0"/>
      <dgm:spPr/>
    </dgm:pt>
    <dgm:pt modelId="{61451CD7-FF5E-40C2-9D97-D6F8CD31C1DC}" type="pres">
      <dgm:prSet presAssocID="{F0C423C0-5724-4581-93BE-098ACADA9AB2}" presName="composite" presStyleCnt="0"/>
      <dgm:spPr/>
    </dgm:pt>
    <dgm:pt modelId="{189B81F2-C5AF-44C9-914C-A935C3F62DCB}" type="pres">
      <dgm:prSet presAssocID="{F0C423C0-5724-4581-93BE-098ACADA9AB2}" presName="parentText" presStyleLbl="alignNode1" presStyleIdx="4" presStyleCnt="9" custScaleX="158450" custLinFactNeighborX="4272" custLinFactNeighborY="731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C0B20-0412-47EC-8DB0-B7783B1734A0}" type="pres">
      <dgm:prSet presAssocID="{F0C423C0-5724-4581-93BE-098ACADA9AB2}" presName="descendantText" presStyleLbl="alignAcc1" presStyleIdx="4" presStyleCnt="9" custScaleX="87652" custLinFactY="23010" custLinFactNeighborX="148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B98BA-37C3-43FE-9527-97E794CD093F}" type="pres">
      <dgm:prSet presAssocID="{A8109A6D-F971-4B42-9A20-D82CEFAC51BC}" presName="sp" presStyleCnt="0"/>
      <dgm:spPr/>
    </dgm:pt>
    <dgm:pt modelId="{5A4D536A-6DA7-4117-B6F7-6375D1A7E25E}" type="pres">
      <dgm:prSet presAssocID="{8073C2B7-81C3-4B26-9E3F-D1100D4AB86C}" presName="composite" presStyleCnt="0"/>
      <dgm:spPr/>
    </dgm:pt>
    <dgm:pt modelId="{22FFE543-65FF-4A16-9D77-4FD2AC34A958}" type="pres">
      <dgm:prSet presAssocID="{8073C2B7-81C3-4B26-9E3F-D1100D4AB86C}" presName="parentText" presStyleLbl="alignNode1" presStyleIdx="5" presStyleCnt="9" custScaleX="158450" custLinFactNeighborX="1232" custLinFactNeighborY="713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E8F0A-CDC6-4288-A871-EC04CE90CD2E}" type="pres">
      <dgm:prSet presAssocID="{8073C2B7-81C3-4B26-9E3F-D1100D4AB86C}" presName="descendantText" presStyleLbl="alignAcc1" presStyleIdx="5" presStyleCnt="9" custScaleX="87652" custLinFactY="18577" custLinFactNeighborX="185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BEA8E-85EE-40F3-B6D1-F81A7777C610}" type="pres">
      <dgm:prSet presAssocID="{6712EBD7-29B5-4A61-8B00-A2B7A2760A7D}" presName="sp" presStyleCnt="0"/>
      <dgm:spPr/>
    </dgm:pt>
    <dgm:pt modelId="{DC22CAA0-E0DE-4900-842D-C2CA09E90CD6}" type="pres">
      <dgm:prSet presAssocID="{1A0D2F38-F1E8-416A-9C23-6B4F3C24F7A4}" presName="composite" presStyleCnt="0"/>
      <dgm:spPr/>
    </dgm:pt>
    <dgm:pt modelId="{415627C5-6E77-4FCF-8111-1CDAE0B5F6E9}" type="pres">
      <dgm:prSet presAssocID="{1A0D2F38-F1E8-416A-9C23-6B4F3C24F7A4}" presName="parentText" presStyleLbl="alignNode1" presStyleIdx="6" presStyleCnt="9" custScaleX="158450" custLinFactNeighborX="4273" custLinFactNeighborY="853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5B911-30DA-4C72-B14F-7F070A7D1A79}" type="pres">
      <dgm:prSet presAssocID="{1A0D2F38-F1E8-416A-9C23-6B4F3C24F7A4}" presName="descendantText" presStyleLbl="alignAcc1" presStyleIdx="6" presStyleCnt="9" custScaleX="87652" custLinFactY="21999" custLinFactNeighborX="136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B300E-D944-4B1A-A3D2-67254D7F2667}" type="pres">
      <dgm:prSet presAssocID="{D0EF828E-4F15-42B7-9B1E-3A59031F856C}" presName="sp" presStyleCnt="0"/>
      <dgm:spPr/>
    </dgm:pt>
    <dgm:pt modelId="{70CC0057-C756-43C7-BBF6-23935333CBFF}" type="pres">
      <dgm:prSet presAssocID="{5EB3108A-7901-4112-978C-27AA56985721}" presName="composite" presStyleCnt="0"/>
      <dgm:spPr/>
    </dgm:pt>
    <dgm:pt modelId="{DA6B33D7-8306-4F3A-BBCC-90FE2A8A81B4}" type="pres">
      <dgm:prSet presAssocID="{5EB3108A-7901-4112-978C-27AA56985721}" presName="parentText" presStyleLbl="alignNode1" presStyleIdx="7" presStyleCnt="9" custScaleX="158450" custLinFactNeighborX="4273" custLinFactNeighborY="964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3D6E1-63DD-485C-85E0-FDE4C94114CC}" type="pres">
      <dgm:prSet presAssocID="{5EB3108A-7901-4112-978C-27AA56985721}" presName="descendantText" presStyleLbl="alignAcc1" presStyleIdx="7" presStyleCnt="9" custScaleX="87652" custLinFactY="36382" custLinFactNeighborX="902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66C6C-B20C-4810-A047-55233DB6425C}" type="pres">
      <dgm:prSet presAssocID="{984315F9-92DB-4A57-926D-A5B13A947675}" presName="sp" presStyleCnt="0"/>
      <dgm:spPr/>
    </dgm:pt>
    <dgm:pt modelId="{88DB2BCA-51D6-463F-BA2A-0CC55989F78C}" type="pres">
      <dgm:prSet presAssocID="{2DC00092-9F4A-4FF9-971A-9BCB46EB8A3D}" presName="composite" presStyleCnt="0"/>
      <dgm:spPr/>
    </dgm:pt>
    <dgm:pt modelId="{CB20DD72-7184-4016-934A-ED6AD27BDC37}" type="pres">
      <dgm:prSet presAssocID="{2DC00092-9F4A-4FF9-971A-9BCB46EB8A3D}" presName="parentText" presStyleLbl="alignNode1" presStyleIdx="8" presStyleCnt="9" custScaleX="158450" custLinFactY="-200000" custLinFactNeighborX="8150" custLinFactNeighborY="-2710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92A5B-1ADF-46DC-A578-C14C60F7B076}" type="pres">
      <dgm:prSet presAssocID="{2DC00092-9F4A-4FF9-971A-9BCB46EB8A3D}" presName="descendantText" presStyleLbl="alignAcc1" presStyleIdx="8" presStyleCnt="9" custScaleX="88476" custLinFactY="-308395" custLinFactNeighborX="6413" custLinFactNeighborY="-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51E807-7D43-4A6D-8857-60138B396CB3}" srcId="{7C9C17EE-6766-4C94-ABBB-0F50034D7497}" destId="{8073C2B7-81C3-4B26-9E3F-D1100D4AB86C}" srcOrd="5" destOrd="0" parTransId="{F07E8FA9-9DC1-42FE-809D-CD42462C31DF}" sibTransId="{6712EBD7-29B5-4A61-8B00-A2B7A2760A7D}"/>
    <dgm:cxn modelId="{9BC184B3-E10A-4FB9-BD0D-74DC52742BE1}" srcId="{7C9C17EE-6766-4C94-ABBB-0F50034D7497}" destId="{1AB85B40-C04A-4AD5-ABFD-7E8333F8D024}" srcOrd="3" destOrd="0" parTransId="{75B619D9-7F12-4CC6-91D6-AB40A2A3BB7B}" sibTransId="{1DED23B3-161A-4927-8A44-A308EA420F61}"/>
    <dgm:cxn modelId="{AD5A8E2D-39D6-4550-BA4C-75CA03ABD71A}" type="presOf" srcId="{BF9A96D1-D227-47F3-8831-94CB5FC04A01}" destId="{2C0BACA8-F9EB-4390-981D-41D4E0535745}" srcOrd="0" destOrd="0" presId="urn:microsoft.com/office/officeart/2005/8/layout/chevron2"/>
    <dgm:cxn modelId="{722DE5A0-7C94-438E-B6DF-70BF6ABDC8E0}" srcId="{7C9C17EE-6766-4C94-ABBB-0F50034D7497}" destId="{805E1662-446A-4FCB-BD33-FA937728B1BE}" srcOrd="2" destOrd="0" parTransId="{AAF17003-1D84-4E41-A2CB-28468A4C8E27}" sibTransId="{CB0635D2-ADAE-4BBB-8C89-17EC6BBD14B4}"/>
    <dgm:cxn modelId="{66E3C53B-F924-443C-9E0F-CCCE579D06E6}" type="presOf" srcId="{8AAB22F0-656D-4D05-8B0A-BE34AE35929C}" destId="{1BCC0B20-0412-47EC-8DB0-B7783B1734A0}" srcOrd="0" destOrd="0" presId="urn:microsoft.com/office/officeart/2005/8/layout/chevron2"/>
    <dgm:cxn modelId="{281230E3-91C0-4734-92E5-073D4EA13DAA}" srcId="{7C9C17EE-6766-4C94-ABBB-0F50034D7497}" destId="{5EB3108A-7901-4112-978C-27AA56985721}" srcOrd="7" destOrd="0" parTransId="{AC1279BD-358E-4C07-9B2E-F31BDBE1B6A5}" sibTransId="{984315F9-92DB-4A57-926D-A5B13A947675}"/>
    <dgm:cxn modelId="{D9B6691D-154B-432A-9E89-949B351D6A7A}" srcId="{5EB3108A-7901-4112-978C-27AA56985721}" destId="{E04A38BF-6DC1-4D15-A262-856A3126CB17}" srcOrd="0" destOrd="0" parTransId="{31169C3C-F2DB-4192-9A66-1013DD82B891}" sibTransId="{1B58DCA9-EBD9-4466-A845-630536AE66AA}"/>
    <dgm:cxn modelId="{6C99B0FA-7898-418F-B08F-FDD533563070}" type="presOf" srcId="{F11C919C-637D-4F4D-A47B-64CA0B98D08C}" destId="{7665A01B-D979-4F07-97D4-2C9BDCEB8D18}" srcOrd="0" destOrd="0" presId="urn:microsoft.com/office/officeart/2005/8/layout/chevron2"/>
    <dgm:cxn modelId="{4FFF0706-8DB6-4E22-B0DB-FCCC43A55F56}" srcId="{7C9C17EE-6766-4C94-ABBB-0F50034D7497}" destId="{F897B723-B213-46CF-86AF-712BF9A41D28}" srcOrd="0" destOrd="0" parTransId="{D919E11F-BC33-41D9-BEA6-0A4A4F996777}" sibTransId="{6DC46FAA-0ABB-4B10-8235-33475F785390}"/>
    <dgm:cxn modelId="{32619937-36EC-4BBA-995E-8C3ACF331AC3}" type="presOf" srcId="{F897B723-B213-46CF-86AF-712BF9A41D28}" destId="{8AFAEE1A-8EBC-4F30-B2A2-5964F3ABFDE1}" srcOrd="0" destOrd="0" presId="urn:microsoft.com/office/officeart/2005/8/layout/chevron2"/>
    <dgm:cxn modelId="{B2BB591C-CDAC-4023-BA8E-7B167C8839FC}" srcId="{F0C423C0-5724-4581-93BE-098ACADA9AB2}" destId="{8AAB22F0-656D-4D05-8B0A-BE34AE35929C}" srcOrd="0" destOrd="0" parTransId="{ACF42317-2361-47C0-92E6-03B204D4D6C3}" sibTransId="{0B638241-5947-4855-994E-EEFC1A93C771}"/>
    <dgm:cxn modelId="{CAB3B797-B3C4-437C-B047-062403051B85}" srcId="{1A0D2F38-F1E8-416A-9C23-6B4F3C24F7A4}" destId="{EB249DB5-236F-469F-9594-A5879EAA1D62}" srcOrd="0" destOrd="0" parTransId="{E33458BE-14CF-45B3-8C8F-9A4F7EEEA362}" sibTransId="{99B8F0CE-03BC-423D-886B-25B2EB2ADD17}"/>
    <dgm:cxn modelId="{5B955364-07BD-4B25-879B-1EE43F3BA78F}" type="presOf" srcId="{4CCEA434-58A3-41C5-B0F1-3BF7E00D4AED}" destId="{83FF3491-2FAB-4056-B9B8-6A4248E1AB9E}" srcOrd="0" destOrd="0" presId="urn:microsoft.com/office/officeart/2005/8/layout/chevron2"/>
    <dgm:cxn modelId="{0CA58504-A40F-4470-B31B-FEC235A5C9FF}" type="presOf" srcId="{2DC00092-9F4A-4FF9-971A-9BCB46EB8A3D}" destId="{CB20DD72-7184-4016-934A-ED6AD27BDC37}" srcOrd="0" destOrd="0" presId="urn:microsoft.com/office/officeart/2005/8/layout/chevron2"/>
    <dgm:cxn modelId="{D33640EF-29B6-4DC4-8939-AD47FCD97E75}" srcId="{7C9C17EE-6766-4C94-ABBB-0F50034D7497}" destId="{1A0D2F38-F1E8-416A-9C23-6B4F3C24F7A4}" srcOrd="6" destOrd="0" parTransId="{3777401D-F923-423C-A7D4-1BED8A33EC65}" sibTransId="{D0EF828E-4F15-42B7-9B1E-3A59031F856C}"/>
    <dgm:cxn modelId="{E494B973-8236-44DE-A43F-52FEFE6B775B}" srcId="{8073C2B7-81C3-4B26-9E3F-D1100D4AB86C}" destId="{563EA478-7156-48A0-AD14-8D40A9823913}" srcOrd="0" destOrd="0" parTransId="{00240439-6798-47CB-84B5-67A1B5556CDB}" sibTransId="{94AF34A7-0DD1-4B29-9D31-B8A19F9C5D84}"/>
    <dgm:cxn modelId="{EAC4945B-E3B9-4033-87F1-30D1DC79CF04}" type="presOf" srcId="{348F7F2E-57C5-40B5-A51F-6698BAA2B83E}" destId="{0EB92A5B-1ADF-46DC-A578-C14C60F7B076}" srcOrd="0" destOrd="0" presId="urn:microsoft.com/office/officeart/2005/8/layout/chevron2"/>
    <dgm:cxn modelId="{62DC646D-E3FC-44FC-93F0-39E6C60C9106}" srcId="{F11C919C-637D-4F4D-A47B-64CA0B98D08C}" destId="{BF9A96D1-D227-47F3-8831-94CB5FC04A01}" srcOrd="0" destOrd="0" parTransId="{5CACA6F6-F8A3-49F5-A7B4-CA193EE17988}" sibTransId="{DDC7AD95-FB8F-4781-ABF5-543E8D3C06C8}"/>
    <dgm:cxn modelId="{5C2A407A-F23E-42B8-BD1A-98E90990E589}" type="presOf" srcId="{1A0D2F38-F1E8-416A-9C23-6B4F3C24F7A4}" destId="{415627C5-6E77-4FCF-8111-1CDAE0B5F6E9}" srcOrd="0" destOrd="0" presId="urn:microsoft.com/office/officeart/2005/8/layout/chevron2"/>
    <dgm:cxn modelId="{87108A06-8C4E-4601-9FC9-09E0CB14D064}" srcId="{7C9C17EE-6766-4C94-ABBB-0F50034D7497}" destId="{F0C423C0-5724-4581-93BE-098ACADA9AB2}" srcOrd="4" destOrd="0" parTransId="{4532A9B6-0CE7-4F98-A31D-5055C4FA2B68}" sibTransId="{A8109A6D-F971-4B42-9A20-D82CEFAC51BC}"/>
    <dgm:cxn modelId="{5C426BAD-48E3-4B71-957A-C94858252088}" srcId="{2DC00092-9F4A-4FF9-971A-9BCB46EB8A3D}" destId="{348F7F2E-57C5-40B5-A51F-6698BAA2B83E}" srcOrd="0" destOrd="0" parTransId="{23D9D7F8-3B63-4AAA-ACED-C84F86E2869D}" sibTransId="{AF447ACC-2043-4962-B677-D5AABB1D85D8}"/>
    <dgm:cxn modelId="{429F4431-1D3A-4C15-A115-72D2A5323908}" type="presOf" srcId="{805E1662-446A-4FCB-BD33-FA937728B1BE}" destId="{53327ED7-C762-42A1-95F6-ABE56937AA36}" srcOrd="0" destOrd="0" presId="urn:microsoft.com/office/officeart/2005/8/layout/chevron2"/>
    <dgm:cxn modelId="{9CC6A9C8-D1A6-4B8B-A1F8-3DA9AF3AB31C}" type="presOf" srcId="{7C9C17EE-6766-4C94-ABBB-0F50034D7497}" destId="{1FECA438-474E-4A8F-80B4-9C7EE2990E22}" srcOrd="0" destOrd="0" presId="urn:microsoft.com/office/officeart/2005/8/layout/chevron2"/>
    <dgm:cxn modelId="{631267B6-3219-46FD-B0E4-F86EB023536E}" srcId="{F897B723-B213-46CF-86AF-712BF9A41D28}" destId="{3004D6C2-5A06-4E1D-A134-5F80F97EE39C}" srcOrd="0" destOrd="0" parTransId="{389C7104-3C90-47AC-A5A8-F0B44F4622A3}" sibTransId="{7115F38D-4478-4A94-8813-36CD6DFC0C96}"/>
    <dgm:cxn modelId="{5B793FB3-DCA4-4A54-B444-60D458C595F6}" type="presOf" srcId="{8073C2B7-81C3-4B26-9E3F-D1100D4AB86C}" destId="{22FFE543-65FF-4A16-9D77-4FD2AC34A958}" srcOrd="0" destOrd="0" presId="urn:microsoft.com/office/officeart/2005/8/layout/chevron2"/>
    <dgm:cxn modelId="{B38CE50B-0A52-4F82-8C49-8BBE2533B069}" srcId="{7C9C17EE-6766-4C94-ABBB-0F50034D7497}" destId="{F11C919C-637D-4F4D-A47B-64CA0B98D08C}" srcOrd="1" destOrd="0" parTransId="{9F8C80EC-8443-4780-A637-122608A18D08}" sibTransId="{4997E3BD-5C88-4E95-8F0C-3ECDE7BD23F3}"/>
    <dgm:cxn modelId="{38C9DE58-F2C3-4854-B297-78CFCEC39D01}" type="presOf" srcId="{6B61FFEB-E6DE-463C-9BD5-1149B755A39C}" destId="{D074CE41-032C-4B12-AC75-2F0631E78CD7}" srcOrd="0" destOrd="0" presId="urn:microsoft.com/office/officeart/2005/8/layout/chevron2"/>
    <dgm:cxn modelId="{BA103F4C-BC96-415C-A6CB-9787D82E1F3D}" type="presOf" srcId="{563EA478-7156-48A0-AD14-8D40A9823913}" destId="{264E8F0A-CDC6-4288-A871-EC04CE90CD2E}" srcOrd="0" destOrd="0" presId="urn:microsoft.com/office/officeart/2005/8/layout/chevron2"/>
    <dgm:cxn modelId="{AEEA263B-ADEF-4221-8D1F-1B23BDCF8179}" srcId="{1AB85B40-C04A-4AD5-ABFD-7E8333F8D024}" destId="{6B61FFEB-E6DE-463C-9BD5-1149B755A39C}" srcOrd="0" destOrd="0" parTransId="{C2C7D905-45B6-48EB-854E-D5B85E935F97}" sibTransId="{FD192D17-7979-48CE-AFE4-AC57C7BF2C96}"/>
    <dgm:cxn modelId="{164712E5-2F1C-4DB6-A5EC-72A7CF0283FB}" srcId="{805E1662-446A-4FCB-BD33-FA937728B1BE}" destId="{81F7CC27-E8DB-455B-B1FC-F9AB6C0CCDAB}" srcOrd="1" destOrd="0" parTransId="{19C6D927-DDCF-47AC-9D90-9C696FC148F9}" sibTransId="{29EBAF9C-0919-4B5B-9882-7E15EE0695BF}"/>
    <dgm:cxn modelId="{561D77AD-515C-4520-8EC9-F1E656300D5C}" type="presOf" srcId="{3004D6C2-5A06-4E1D-A134-5F80F97EE39C}" destId="{6AB2AD37-87D2-44F0-A353-0DED63D63123}" srcOrd="0" destOrd="0" presId="urn:microsoft.com/office/officeart/2005/8/layout/chevron2"/>
    <dgm:cxn modelId="{FB826193-A53C-4188-8C33-C752BE46C84F}" srcId="{7C9C17EE-6766-4C94-ABBB-0F50034D7497}" destId="{2DC00092-9F4A-4FF9-971A-9BCB46EB8A3D}" srcOrd="8" destOrd="0" parTransId="{422C8F8C-DCB6-4A5A-BA79-4AC280FEECE9}" sibTransId="{0796D6BD-9663-4D5C-B617-504A933574C5}"/>
    <dgm:cxn modelId="{FF9D6575-F822-4D00-A20D-87B722F55947}" type="presOf" srcId="{EB249DB5-236F-469F-9594-A5879EAA1D62}" destId="{DC45B911-30DA-4C72-B14F-7F070A7D1A79}" srcOrd="0" destOrd="0" presId="urn:microsoft.com/office/officeart/2005/8/layout/chevron2"/>
    <dgm:cxn modelId="{09C25FAE-C974-45FB-BBA2-F7A1361BC2BB}" type="presOf" srcId="{E04A38BF-6DC1-4D15-A262-856A3126CB17}" destId="{2B03D6E1-63DD-485C-85E0-FDE4C94114CC}" srcOrd="0" destOrd="0" presId="urn:microsoft.com/office/officeart/2005/8/layout/chevron2"/>
    <dgm:cxn modelId="{E1D9F915-61DC-485A-85BB-7708ACDC2931}" type="presOf" srcId="{F0C423C0-5724-4581-93BE-098ACADA9AB2}" destId="{189B81F2-C5AF-44C9-914C-A935C3F62DCB}" srcOrd="0" destOrd="0" presId="urn:microsoft.com/office/officeart/2005/8/layout/chevron2"/>
    <dgm:cxn modelId="{005E0CA8-A948-44AF-A168-7098C05BBD05}" type="presOf" srcId="{1AB85B40-C04A-4AD5-ABFD-7E8333F8D024}" destId="{2FF3A9E8-362B-46A0-B8C9-F9C1C196A7BE}" srcOrd="0" destOrd="0" presId="urn:microsoft.com/office/officeart/2005/8/layout/chevron2"/>
    <dgm:cxn modelId="{DB45BCAA-D34D-4CEC-884F-334B88679D48}" type="presOf" srcId="{5EB3108A-7901-4112-978C-27AA56985721}" destId="{DA6B33D7-8306-4F3A-BBCC-90FE2A8A81B4}" srcOrd="0" destOrd="0" presId="urn:microsoft.com/office/officeart/2005/8/layout/chevron2"/>
    <dgm:cxn modelId="{32F961F9-7788-40B2-85CC-4527139B2AA1}" srcId="{805E1662-446A-4FCB-BD33-FA937728B1BE}" destId="{4CCEA434-58A3-41C5-B0F1-3BF7E00D4AED}" srcOrd="0" destOrd="0" parTransId="{69DB7B43-4F91-4544-AF80-E2CD68BDFDF9}" sibTransId="{64FF913C-5A9F-47FE-89C4-F97AFE534DEC}"/>
    <dgm:cxn modelId="{95B41B45-C601-4AA4-ABB0-67ADA880D868}" type="presOf" srcId="{81F7CC27-E8DB-455B-B1FC-F9AB6C0CCDAB}" destId="{83FF3491-2FAB-4056-B9B8-6A4248E1AB9E}" srcOrd="0" destOrd="1" presId="urn:microsoft.com/office/officeart/2005/8/layout/chevron2"/>
    <dgm:cxn modelId="{B1ADAFFC-FB5C-46A1-B05B-CBF51DB59161}" type="presParOf" srcId="{1FECA438-474E-4A8F-80B4-9C7EE2990E22}" destId="{CA65AAE2-DE7B-4AAA-A654-EB86A1261875}" srcOrd="0" destOrd="0" presId="urn:microsoft.com/office/officeart/2005/8/layout/chevron2"/>
    <dgm:cxn modelId="{E33477C6-E639-4A6A-AAC8-3AA5F2E985E0}" type="presParOf" srcId="{CA65AAE2-DE7B-4AAA-A654-EB86A1261875}" destId="{8AFAEE1A-8EBC-4F30-B2A2-5964F3ABFDE1}" srcOrd="0" destOrd="0" presId="urn:microsoft.com/office/officeart/2005/8/layout/chevron2"/>
    <dgm:cxn modelId="{D9BD9BB9-5C11-47DE-8E8F-69517CA819C3}" type="presParOf" srcId="{CA65AAE2-DE7B-4AAA-A654-EB86A1261875}" destId="{6AB2AD37-87D2-44F0-A353-0DED63D63123}" srcOrd="1" destOrd="0" presId="urn:microsoft.com/office/officeart/2005/8/layout/chevron2"/>
    <dgm:cxn modelId="{1C6272AC-68CF-49E3-82BC-0DBC1754EEC2}" type="presParOf" srcId="{1FECA438-474E-4A8F-80B4-9C7EE2990E22}" destId="{752C2C2B-076A-477A-B351-FB54006A6F75}" srcOrd="1" destOrd="0" presId="urn:microsoft.com/office/officeart/2005/8/layout/chevron2"/>
    <dgm:cxn modelId="{857EDED7-6AB8-473B-883E-F1D5A3D18FF6}" type="presParOf" srcId="{1FECA438-474E-4A8F-80B4-9C7EE2990E22}" destId="{E2047D6B-DCC3-4CF2-A2FE-40B45540FAE7}" srcOrd="2" destOrd="0" presId="urn:microsoft.com/office/officeart/2005/8/layout/chevron2"/>
    <dgm:cxn modelId="{DD6F2C22-85CA-4647-ADC9-180F9A86A8B3}" type="presParOf" srcId="{E2047D6B-DCC3-4CF2-A2FE-40B45540FAE7}" destId="{7665A01B-D979-4F07-97D4-2C9BDCEB8D18}" srcOrd="0" destOrd="0" presId="urn:microsoft.com/office/officeart/2005/8/layout/chevron2"/>
    <dgm:cxn modelId="{43F56975-109C-42D7-8F9C-D6333EEA32A1}" type="presParOf" srcId="{E2047D6B-DCC3-4CF2-A2FE-40B45540FAE7}" destId="{2C0BACA8-F9EB-4390-981D-41D4E0535745}" srcOrd="1" destOrd="0" presId="urn:microsoft.com/office/officeart/2005/8/layout/chevron2"/>
    <dgm:cxn modelId="{94142897-3A51-4FF8-934F-88FF36B035A6}" type="presParOf" srcId="{1FECA438-474E-4A8F-80B4-9C7EE2990E22}" destId="{07E6F18E-7AC0-40D0-8B2C-17A6E7BE21D7}" srcOrd="3" destOrd="0" presId="urn:microsoft.com/office/officeart/2005/8/layout/chevron2"/>
    <dgm:cxn modelId="{176556C7-8DFE-4F16-AFB7-6E8581AD4F36}" type="presParOf" srcId="{1FECA438-474E-4A8F-80B4-9C7EE2990E22}" destId="{A72290B3-C2F8-4333-BA4E-0D800F8F0769}" srcOrd="4" destOrd="0" presId="urn:microsoft.com/office/officeart/2005/8/layout/chevron2"/>
    <dgm:cxn modelId="{D760B0F9-7CAF-4B83-BFF7-DD0A101CB692}" type="presParOf" srcId="{A72290B3-C2F8-4333-BA4E-0D800F8F0769}" destId="{53327ED7-C762-42A1-95F6-ABE56937AA36}" srcOrd="0" destOrd="0" presId="urn:microsoft.com/office/officeart/2005/8/layout/chevron2"/>
    <dgm:cxn modelId="{3F598D3F-EC7A-4667-B878-284C1D01D59A}" type="presParOf" srcId="{A72290B3-C2F8-4333-BA4E-0D800F8F0769}" destId="{83FF3491-2FAB-4056-B9B8-6A4248E1AB9E}" srcOrd="1" destOrd="0" presId="urn:microsoft.com/office/officeart/2005/8/layout/chevron2"/>
    <dgm:cxn modelId="{7B2A9868-7AC2-4631-8D99-750D4D98EDDA}" type="presParOf" srcId="{1FECA438-474E-4A8F-80B4-9C7EE2990E22}" destId="{9D786A81-BE08-46EB-A3F9-D7F3146DE694}" srcOrd="5" destOrd="0" presId="urn:microsoft.com/office/officeart/2005/8/layout/chevron2"/>
    <dgm:cxn modelId="{5B45F36B-30EF-438D-B816-6A0B65B49C34}" type="presParOf" srcId="{1FECA438-474E-4A8F-80B4-9C7EE2990E22}" destId="{22A406E0-57BE-4B7F-B05E-ACF01582A4CE}" srcOrd="6" destOrd="0" presId="urn:microsoft.com/office/officeart/2005/8/layout/chevron2"/>
    <dgm:cxn modelId="{3D22055D-D01A-4087-AF5A-1F4EBDCCB8D9}" type="presParOf" srcId="{22A406E0-57BE-4B7F-B05E-ACF01582A4CE}" destId="{2FF3A9E8-362B-46A0-B8C9-F9C1C196A7BE}" srcOrd="0" destOrd="0" presId="urn:microsoft.com/office/officeart/2005/8/layout/chevron2"/>
    <dgm:cxn modelId="{5AF32400-E3A6-4B13-B768-A58A925D644C}" type="presParOf" srcId="{22A406E0-57BE-4B7F-B05E-ACF01582A4CE}" destId="{D074CE41-032C-4B12-AC75-2F0631E78CD7}" srcOrd="1" destOrd="0" presId="urn:microsoft.com/office/officeart/2005/8/layout/chevron2"/>
    <dgm:cxn modelId="{ACA94EF6-681A-4460-98D0-3D76CCB51FEE}" type="presParOf" srcId="{1FECA438-474E-4A8F-80B4-9C7EE2990E22}" destId="{7362D532-44CF-4B69-BB37-9152B1DF53AF}" srcOrd="7" destOrd="0" presId="urn:microsoft.com/office/officeart/2005/8/layout/chevron2"/>
    <dgm:cxn modelId="{1A0F1AAC-A015-4887-9981-58676F1B6982}" type="presParOf" srcId="{1FECA438-474E-4A8F-80B4-9C7EE2990E22}" destId="{61451CD7-FF5E-40C2-9D97-D6F8CD31C1DC}" srcOrd="8" destOrd="0" presId="urn:microsoft.com/office/officeart/2005/8/layout/chevron2"/>
    <dgm:cxn modelId="{A09BD556-4A2C-4B74-A519-158688B55E97}" type="presParOf" srcId="{61451CD7-FF5E-40C2-9D97-D6F8CD31C1DC}" destId="{189B81F2-C5AF-44C9-914C-A935C3F62DCB}" srcOrd="0" destOrd="0" presId="urn:microsoft.com/office/officeart/2005/8/layout/chevron2"/>
    <dgm:cxn modelId="{4AA5EAE4-694E-4015-9985-B5DF150C2EA8}" type="presParOf" srcId="{61451CD7-FF5E-40C2-9D97-D6F8CD31C1DC}" destId="{1BCC0B20-0412-47EC-8DB0-B7783B1734A0}" srcOrd="1" destOrd="0" presId="urn:microsoft.com/office/officeart/2005/8/layout/chevron2"/>
    <dgm:cxn modelId="{82B0081D-F962-4417-B153-57217A9CF05B}" type="presParOf" srcId="{1FECA438-474E-4A8F-80B4-9C7EE2990E22}" destId="{312B98BA-37C3-43FE-9527-97E794CD093F}" srcOrd="9" destOrd="0" presId="urn:microsoft.com/office/officeart/2005/8/layout/chevron2"/>
    <dgm:cxn modelId="{4DF24887-69CE-409A-8F88-D9AB99301FEF}" type="presParOf" srcId="{1FECA438-474E-4A8F-80B4-9C7EE2990E22}" destId="{5A4D536A-6DA7-4117-B6F7-6375D1A7E25E}" srcOrd="10" destOrd="0" presId="urn:microsoft.com/office/officeart/2005/8/layout/chevron2"/>
    <dgm:cxn modelId="{F17B3C67-6422-499C-9BCC-96962720140B}" type="presParOf" srcId="{5A4D536A-6DA7-4117-B6F7-6375D1A7E25E}" destId="{22FFE543-65FF-4A16-9D77-4FD2AC34A958}" srcOrd="0" destOrd="0" presId="urn:microsoft.com/office/officeart/2005/8/layout/chevron2"/>
    <dgm:cxn modelId="{368AA5C9-9172-46B6-9129-34657D1C7E4B}" type="presParOf" srcId="{5A4D536A-6DA7-4117-B6F7-6375D1A7E25E}" destId="{264E8F0A-CDC6-4288-A871-EC04CE90CD2E}" srcOrd="1" destOrd="0" presId="urn:microsoft.com/office/officeart/2005/8/layout/chevron2"/>
    <dgm:cxn modelId="{57116F1F-30BC-4FF0-A8CF-38DAA2FF042A}" type="presParOf" srcId="{1FECA438-474E-4A8F-80B4-9C7EE2990E22}" destId="{16BBEA8E-85EE-40F3-B6D1-F81A7777C610}" srcOrd="11" destOrd="0" presId="urn:microsoft.com/office/officeart/2005/8/layout/chevron2"/>
    <dgm:cxn modelId="{C1ACB446-BF75-4107-9F70-F8F89250232A}" type="presParOf" srcId="{1FECA438-474E-4A8F-80B4-9C7EE2990E22}" destId="{DC22CAA0-E0DE-4900-842D-C2CA09E90CD6}" srcOrd="12" destOrd="0" presId="urn:microsoft.com/office/officeart/2005/8/layout/chevron2"/>
    <dgm:cxn modelId="{D06F66E3-E9F7-43BC-B8B4-FB62B20D33D8}" type="presParOf" srcId="{DC22CAA0-E0DE-4900-842D-C2CA09E90CD6}" destId="{415627C5-6E77-4FCF-8111-1CDAE0B5F6E9}" srcOrd="0" destOrd="0" presId="urn:microsoft.com/office/officeart/2005/8/layout/chevron2"/>
    <dgm:cxn modelId="{EBBAB374-4F79-4EDE-92C1-EA78381223D9}" type="presParOf" srcId="{DC22CAA0-E0DE-4900-842D-C2CA09E90CD6}" destId="{DC45B911-30DA-4C72-B14F-7F070A7D1A79}" srcOrd="1" destOrd="0" presId="urn:microsoft.com/office/officeart/2005/8/layout/chevron2"/>
    <dgm:cxn modelId="{648ECE0C-AAD4-4F5E-8386-3F55250F2C34}" type="presParOf" srcId="{1FECA438-474E-4A8F-80B4-9C7EE2990E22}" destId="{288B300E-D944-4B1A-A3D2-67254D7F2667}" srcOrd="13" destOrd="0" presId="urn:microsoft.com/office/officeart/2005/8/layout/chevron2"/>
    <dgm:cxn modelId="{890904F6-2549-40C9-86CA-2F7F53B12407}" type="presParOf" srcId="{1FECA438-474E-4A8F-80B4-9C7EE2990E22}" destId="{70CC0057-C756-43C7-BBF6-23935333CBFF}" srcOrd="14" destOrd="0" presId="urn:microsoft.com/office/officeart/2005/8/layout/chevron2"/>
    <dgm:cxn modelId="{97EE0009-D37F-4941-84D5-4A9BC4BB8A92}" type="presParOf" srcId="{70CC0057-C756-43C7-BBF6-23935333CBFF}" destId="{DA6B33D7-8306-4F3A-BBCC-90FE2A8A81B4}" srcOrd="0" destOrd="0" presId="urn:microsoft.com/office/officeart/2005/8/layout/chevron2"/>
    <dgm:cxn modelId="{3FDD5048-2E72-4CCC-A35B-765BA231FC1D}" type="presParOf" srcId="{70CC0057-C756-43C7-BBF6-23935333CBFF}" destId="{2B03D6E1-63DD-485C-85E0-FDE4C94114CC}" srcOrd="1" destOrd="0" presId="urn:microsoft.com/office/officeart/2005/8/layout/chevron2"/>
    <dgm:cxn modelId="{382FDA4E-F9C6-41B6-A7A9-61A8B480A84C}" type="presParOf" srcId="{1FECA438-474E-4A8F-80B4-9C7EE2990E22}" destId="{46B66C6C-B20C-4810-A047-55233DB6425C}" srcOrd="15" destOrd="0" presId="urn:microsoft.com/office/officeart/2005/8/layout/chevron2"/>
    <dgm:cxn modelId="{5D7C56DC-2BE4-451B-8B8B-6A1305B09CE7}" type="presParOf" srcId="{1FECA438-474E-4A8F-80B4-9C7EE2990E22}" destId="{88DB2BCA-51D6-463F-BA2A-0CC55989F78C}" srcOrd="16" destOrd="0" presId="urn:microsoft.com/office/officeart/2005/8/layout/chevron2"/>
    <dgm:cxn modelId="{13AA4422-AD81-4C54-9446-E461921227F3}" type="presParOf" srcId="{88DB2BCA-51D6-463F-BA2A-0CC55989F78C}" destId="{CB20DD72-7184-4016-934A-ED6AD27BDC37}" srcOrd="0" destOrd="0" presId="urn:microsoft.com/office/officeart/2005/8/layout/chevron2"/>
    <dgm:cxn modelId="{BE50E931-524A-4ADA-9453-AFDB4BD1F74E}" type="presParOf" srcId="{88DB2BCA-51D6-463F-BA2A-0CC55989F78C}" destId="{0EB92A5B-1ADF-46DC-A578-C14C60F7B0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6DF48-C565-4EDC-A789-6BC5C7F9DAC8}">
      <dsp:nvSpPr>
        <dsp:cNvPr id="0" name=""/>
        <dsp:cNvSpPr/>
      </dsp:nvSpPr>
      <dsp:spPr>
        <a:xfrm>
          <a:off x="237886" y="0"/>
          <a:ext cx="2696051" cy="135091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87C0F0-E451-4D69-B617-2F8874B5EDF8}">
      <dsp:nvSpPr>
        <dsp:cNvPr id="0" name=""/>
        <dsp:cNvSpPr/>
      </dsp:nvSpPr>
      <dsp:spPr>
        <a:xfrm>
          <a:off x="0" y="405275"/>
          <a:ext cx="1437233" cy="540367"/>
        </a:xfrm>
        <a:prstGeom prst="roundRect">
          <a:avLst/>
        </a:prstGeom>
        <a:solidFill>
          <a:srgbClr val="FFFF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4320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ปี </a:t>
          </a:r>
          <a:r>
            <a:rPr lang="en-US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2</a:t>
          </a: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559</a:t>
          </a:r>
          <a:endParaRPr lang="en-US" sz="2000" b="1" kern="1200" dirty="0" smtClean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โดย </a:t>
          </a:r>
          <a:r>
            <a:rPr lang="en-US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IRDP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>
        <a:off x="26379" y="431654"/>
        <a:ext cx="1384475" cy="487609"/>
      </dsp:txXfrm>
    </dsp:sp>
    <dsp:sp modelId="{3CB49B36-8808-4402-8FB9-FE7ECB6F746E}">
      <dsp:nvSpPr>
        <dsp:cNvPr id="0" name=""/>
        <dsp:cNvSpPr/>
      </dsp:nvSpPr>
      <dsp:spPr>
        <a:xfrm>
          <a:off x="1394656" y="398488"/>
          <a:ext cx="1437233" cy="540367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ปี 2560</a:t>
          </a:r>
          <a:endParaRPr lang="en-US" sz="2000" b="1" kern="1200" dirty="0" smtClean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โดย </a:t>
          </a: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โรงเรียน</a:t>
          </a:r>
          <a:endParaRPr lang="en-US" sz="2000" b="1" kern="1200" dirty="0" smtClean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นาย</a:t>
          </a: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ร้อยตำรวจ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>
        <a:off x="1421035" y="424867"/>
        <a:ext cx="1384475" cy="487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AEE1A-8EBC-4F30-B2A2-5964F3ABFDE1}">
      <dsp:nvSpPr>
        <dsp:cNvPr id="0" name=""/>
        <dsp:cNvSpPr/>
      </dsp:nvSpPr>
      <dsp:spPr>
        <a:xfrm rot="5400000">
          <a:off x="120305" y="-39603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30 ธ.ค. 59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80702" y="0"/>
        <a:ext cx="804871" cy="725665"/>
      </dsp:txXfrm>
    </dsp:sp>
    <dsp:sp modelId="{6AB2AD37-87D2-44F0-A353-0DED63D63123}">
      <dsp:nvSpPr>
        <dsp:cNvPr id="0" name=""/>
        <dsp:cNvSpPr/>
      </dsp:nvSpPr>
      <dsp:spPr>
        <a:xfrm rot="5400000">
          <a:off x="2305717" y="-1183694"/>
          <a:ext cx="619182" cy="30769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จัดส่งรายชื่อผู้ประสานงานหลัก</a:t>
          </a:r>
          <a:endParaRPr lang="en-US" sz="2000" b="1" kern="1200" dirty="0"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1076838" y="75411"/>
        <a:ext cx="3046715" cy="558730"/>
      </dsp:txXfrm>
    </dsp:sp>
    <dsp:sp modelId="{7665A01B-D979-4F07-97D4-2C9BDCEB8D18}">
      <dsp:nvSpPr>
        <dsp:cNvPr id="0" name=""/>
        <dsp:cNvSpPr/>
      </dsp:nvSpPr>
      <dsp:spPr>
        <a:xfrm rot="5400000">
          <a:off x="120305" y="665712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31 ม.ค. 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80702" y="705315"/>
        <a:ext cx="804871" cy="725665"/>
      </dsp:txXfrm>
    </dsp:sp>
    <dsp:sp modelId="{2C0BACA8-F9EB-4390-981D-41D4E0535745}">
      <dsp:nvSpPr>
        <dsp:cNvPr id="0" name=""/>
        <dsp:cNvSpPr/>
      </dsp:nvSpPr>
      <dsp:spPr>
        <a:xfrm rot="5400000">
          <a:off x="2353705" y="-659661"/>
          <a:ext cx="746069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</a:t>
          </a:r>
          <a:r>
            <a:rPr lang="en-US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 </a:t>
          </a: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แจ้งจำนวน/สัดส่วนของรายชื่อผู้มีส่วนได้ส่วนเสีย ทั้ง </a:t>
          </a:r>
          <a:r>
            <a:rPr lang="en-US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Internal &amp; External</a:t>
          </a:r>
          <a:endParaRPr lang="en-US" sz="2000" b="1" kern="1200" dirty="0"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988729" y="741735"/>
        <a:ext cx="3439601" cy="673229"/>
      </dsp:txXfrm>
    </dsp:sp>
    <dsp:sp modelId="{53327ED7-C762-42A1-95F6-ABE56937AA36}">
      <dsp:nvSpPr>
        <dsp:cNvPr id="0" name=""/>
        <dsp:cNvSpPr/>
      </dsp:nvSpPr>
      <dsp:spPr>
        <a:xfrm rot="5400000">
          <a:off x="147867" y="1455166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28 </a:t>
          </a: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ก.พ. </a:t>
          </a:r>
          <a:r>
            <a:rPr lang="en-US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108264" y="1494769"/>
        <a:ext cx="804871" cy="725665"/>
      </dsp:txXfrm>
    </dsp:sp>
    <dsp:sp modelId="{83FF3491-2FAB-4056-B9B8-6A4248E1AB9E}">
      <dsp:nvSpPr>
        <dsp:cNvPr id="0" name=""/>
        <dsp:cNvSpPr/>
      </dsp:nvSpPr>
      <dsp:spPr>
        <a:xfrm rot="5400000">
          <a:off x="2392335" y="98761"/>
          <a:ext cx="646204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ส่งรายชื่อผู้ประสานงาน </a:t>
          </a:r>
          <a:r>
            <a:rPr lang="en-US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ITA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ส่งรายชื่อ </a:t>
          </a:r>
          <a:r>
            <a:rPr lang="en-US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Internal &amp; External</a:t>
          </a:r>
          <a:endParaRPr lang="en-US" sz="2000" b="1" kern="1200" dirty="0"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977427" y="1545215"/>
        <a:ext cx="3444476" cy="583114"/>
      </dsp:txXfrm>
    </dsp:sp>
    <dsp:sp modelId="{2FF3A9E8-362B-46A0-B8C9-F9C1C196A7BE}">
      <dsp:nvSpPr>
        <dsp:cNvPr id="0" name=""/>
        <dsp:cNvSpPr/>
      </dsp:nvSpPr>
      <dsp:spPr>
        <a:xfrm rot="5400000">
          <a:off x="137418" y="2829637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1 มี.ค.- 16 มิ.ย. 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97815" y="2869240"/>
        <a:ext cx="804871" cy="725665"/>
      </dsp:txXfrm>
    </dsp:sp>
    <dsp:sp modelId="{D074CE41-032C-4B12-AC75-2F0631E78CD7}">
      <dsp:nvSpPr>
        <dsp:cNvPr id="0" name=""/>
        <dsp:cNvSpPr/>
      </dsp:nvSpPr>
      <dsp:spPr>
        <a:xfrm rot="5400000">
          <a:off x="2518223" y="1431432"/>
          <a:ext cx="471682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 ดำเนินการเก็บข้อมูล</a:t>
          </a:r>
          <a:endParaRPr lang="en-US" sz="2000" b="1" kern="1200" dirty="0"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1016054" y="2956627"/>
        <a:ext cx="3452995" cy="425630"/>
      </dsp:txXfrm>
    </dsp:sp>
    <dsp:sp modelId="{189B81F2-C5AF-44C9-914C-A935C3F62DCB}">
      <dsp:nvSpPr>
        <dsp:cNvPr id="0" name=""/>
        <dsp:cNvSpPr/>
      </dsp:nvSpPr>
      <dsp:spPr>
        <a:xfrm rot="5400000">
          <a:off x="109114" y="3479329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30 </a:t>
          </a: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เม.ย. 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69511" y="3518932"/>
        <a:ext cx="804871" cy="725665"/>
      </dsp:txXfrm>
    </dsp:sp>
    <dsp:sp modelId="{1BCC0B20-0412-47EC-8DB0-B7783B1734A0}">
      <dsp:nvSpPr>
        <dsp:cNvPr id="0" name=""/>
        <dsp:cNvSpPr/>
      </dsp:nvSpPr>
      <dsp:spPr>
        <a:xfrm rot="5400000">
          <a:off x="2510212" y="2066198"/>
          <a:ext cx="471682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 </a:t>
          </a:r>
          <a:r>
            <a:rPr lang="en-US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EBIT </a:t>
          </a: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รอบ 2</a:t>
          </a:r>
          <a:endParaRPr lang="en-US" sz="2000" kern="1200" dirty="0"/>
        </a:p>
      </dsp:txBody>
      <dsp:txXfrm rot="-5400000">
        <a:off x="1008043" y="3591393"/>
        <a:ext cx="3452995" cy="425630"/>
      </dsp:txXfrm>
    </dsp:sp>
    <dsp:sp modelId="{22FFE543-65FF-4A16-9D77-4FD2AC34A958}">
      <dsp:nvSpPr>
        <dsp:cNvPr id="0" name=""/>
        <dsp:cNvSpPr/>
      </dsp:nvSpPr>
      <dsp:spPr>
        <a:xfrm rot="5400000">
          <a:off x="93672" y="4120225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31 พ.ค. 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54069" y="4159828"/>
        <a:ext cx="804871" cy="725665"/>
      </dsp:txXfrm>
    </dsp:sp>
    <dsp:sp modelId="{264E8F0A-CDC6-4288-A871-EC04CE90CD2E}">
      <dsp:nvSpPr>
        <dsp:cNvPr id="0" name=""/>
        <dsp:cNvSpPr/>
      </dsp:nvSpPr>
      <dsp:spPr>
        <a:xfrm rot="5400000">
          <a:off x="2524806" y="2699356"/>
          <a:ext cx="471682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 แจ้งผลคะแนน</a:t>
          </a:r>
          <a:endParaRPr lang="en-US" sz="2000" kern="1200" dirty="0"/>
        </a:p>
      </dsp:txBody>
      <dsp:txXfrm rot="-5400000">
        <a:off x="1022637" y="4224551"/>
        <a:ext cx="3452995" cy="425630"/>
      </dsp:txXfrm>
    </dsp:sp>
    <dsp:sp modelId="{415627C5-6E77-4FCF-8111-1CDAE0B5F6E9}">
      <dsp:nvSpPr>
        <dsp:cNvPr id="0" name=""/>
        <dsp:cNvSpPr/>
      </dsp:nvSpPr>
      <dsp:spPr>
        <a:xfrm rot="5400000">
          <a:off x="109119" y="4876074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15 มิ.ย. 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69516" y="4915677"/>
        <a:ext cx="804871" cy="725665"/>
      </dsp:txXfrm>
    </dsp:sp>
    <dsp:sp modelId="{DC45B911-30DA-4C72-B14F-7F070A7D1A79}">
      <dsp:nvSpPr>
        <dsp:cNvPr id="0" name=""/>
        <dsp:cNvSpPr/>
      </dsp:nvSpPr>
      <dsp:spPr>
        <a:xfrm rot="5400000">
          <a:off x="2505334" y="3369564"/>
          <a:ext cx="471682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ส่งคำขออุทธรณ์ </a:t>
          </a:r>
          <a:r>
            <a:rPr lang="en-US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EBIT </a:t>
          </a: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รอบ 2</a:t>
          </a:r>
          <a:endParaRPr lang="en-US" sz="2000" b="1" kern="1200" dirty="0"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1003165" y="4894759"/>
        <a:ext cx="3452995" cy="425630"/>
      </dsp:txXfrm>
    </dsp:sp>
    <dsp:sp modelId="{DA6B33D7-8306-4F3A-BBCC-90FE2A8A81B4}">
      <dsp:nvSpPr>
        <dsp:cNvPr id="0" name=""/>
        <dsp:cNvSpPr/>
      </dsp:nvSpPr>
      <dsp:spPr>
        <a:xfrm rot="5400000">
          <a:off x="109119" y="5610995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30 มิ.ย. 60</a:t>
          </a:r>
          <a:endParaRPr lang="en-US" sz="20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69516" y="5650598"/>
        <a:ext cx="804871" cy="725665"/>
      </dsp:txXfrm>
    </dsp:sp>
    <dsp:sp modelId="{2B03D6E1-63DD-485C-85E0-FDE4C94114CC}">
      <dsp:nvSpPr>
        <dsp:cNvPr id="0" name=""/>
        <dsp:cNvSpPr/>
      </dsp:nvSpPr>
      <dsp:spPr>
        <a:xfrm rot="5400000">
          <a:off x="2487012" y="4091473"/>
          <a:ext cx="471682" cy="3476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ผู้รับจ้างสำรวจ ส่งรายงานสรุปผล</a:t>
          </a:r>
          <a:endParaRPr lang="en-US" sz="2000" b="1" kern="1200" dirty="0"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984843" y="5616668"/>
        <a:ext cx="3452995" cy="425630"/>
      </dsp:txXfrm>
    </dsp:sp>
    <dsp:sp modelId="{CB20DD72-7184-4016-934A-ED6AD27BDC37}">
      <dsp:nvSpPr>
        <dsp:cNvPr id="0" name=""/>
        <dsp:cNvSpPr/>
      </dsp:nvSpPr>
      <dsp:spPr>
        <a:xfrm rot="5400000">
          <a:off x="128813" y="2146403"/>
          <a:ext cx="725665" cy="804871"/>
        </a:xfrm>
        <a:prstGeom prst="chevron">
          <a:avLst/>
        </a:prstGeom>
        <a:solidFill>
          <a:srgbClr val="FF99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200" b="1" kern="1200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rPr>
            <a:t>15 มี.ค. 60</a:t>
          </a:r>
          <a:endParaRPr lang="en-US" sz="2200" b="1" kern="1200" dirty="0">
            <a:solidFill>
              <a:schemeClr val="tx1"/>
            </a:solidFill>
            <a:latin typeface="BrowalliaUPC" panose="020B0604020202020204" pitchFamily="34" charset="-34"/>
            <a:cs typeface="BrowalliaUPC" panose="020B0604020202020204" pitchFamily="34" charset="-34"/>
          </a:endParaRPr>
        </a:p>
      </dsp:txBody>
      <dsp:txXfrm rot="-5400000">
        <a:off x="89210" y="2186006"/>
        <a:ext cx="804871" cy="725665"/>
      </dsp:txXfrm>
    </dsp:sp>
    <dsp:sp modelId="{0EB92A5B-1ADF-46DC-A578-C14C60F7B076}">
      <dsp:nvSpPr>
        <dsp:cNvPr id="0" name=""/>
        <dsp:cNvSpPr/>
      </dsp:nvSpPr>
      <dsp:spPr>
        <a:xfrm rot="5400000">
          <a:off x="2517694" y="728045"/>
          <a:ext cx="471682" cy="3541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4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ม. ส่ง </a:t>
          </a:r>
          <a:r>
            <a:rPr lang="en-US" sz="24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EBIT </a:t>
          </a:r>
          <a:r>
            <a:rPr lang="th-TH" sz="2400" b="1" kern="1200" dirty="0" smtClean="0">
              <a:latin typeface="BrowalliaUPC" panose="020B0604020202020204" pitchFamily="34" charset="-34"/>
              <a:cs typeface="BrowalliaUPC" panose="020B0604020202020204" pitchFamily="34" charset="-34"/>
            </a:rPr>
            <a:t>รอบ 1</a:t>
          </a:r>
          <a:endParaRPr lang="en-US" sz="2400" kern="1200" dirty="0"/>
        </a:p>
      </dsp:txBody>
      <dsp:txXfrm rot="-5400000">
        <a:off x="982694" y="2286071"/>
        <a:ext cx="3518657" cy="425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9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4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0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6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6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4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0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8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AA5AF-B227-43D5-B5E8-37CDF2E46132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84A2-97D9-4179-9F45-2F2A7BA0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5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602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แนวทางการประเมินคุณธรรมและความโปร่งใสในการดำเนินงานของหน่วยงานภาครัฐ</a:t>
            </a:r>
            <a:r>
              <a:rPr lang="en-US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(Integrity and Transparency Assessment: ITA)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ปี 2560</a:t>
            </a:r>
            <a:endParaRPr lang="en-US" sz="2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" y="400050"/>
            <a:ext cx="3533775" cy="255454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5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ทำไมต้องประเมิน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ITA</a:t>
            </a:r>
            <a:r>
              <a:rPr lang="th-TH" sz="2000" b="1" dirty="0" smtClean="0">
                <a:solidFill>
                  <a:schemeClr val="accent5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h-TH" sz="2000" b="1" dirty="0" smtClean="0">
                <a:solidFill>
                  <a:schemeClr val="accent5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ยุทธศาสตร์ชาติว่าด้วยการป้องกันและปราบปรามการทุจริต ระยะที่ 2 (56-60) และระยะที่ 3 (60-64)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h-TH" sz="2000" b="1" dirty="0" smtClean="0">
                <a:solidFill>
                  <a:schemeClr val="accent5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มติคณะกรรมการ ป.ป.ช. ให้นำระบบประเมินมาใช้ ตั้งแต่ปี 57-60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h-TH" sz="2000" b="1" dirty="0" smtClean="0">
                <a:solidFill>
                  <a:schemeClr val="accent5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มติ ครม. ให้หน่วยงานภาครัฐทุกหน่วยเข้าร่วมการประเมิน ตั้งแต่ปี 59-60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9" y="3133725"/>
            <a:ext cx="3533775" cy="193899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วัตถุประสงค์ของการประเมิน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ITA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เพื่อประเมินผลด้านคุณธรรมและความโปร่งใสของหน่วยงาน</a:t>
            </a:r>
            <a:r>
              <a:rPr lang="th-TH" sz="2000" b="1" dirty="0">
                <a:solidFill>
                  <a:schemeClr val="accent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นำข้อเสนอแนะไปปรับปรุงพัฒนาให้หน่วยงานมีความโปร่งใส เป็นธรรม ปลอดการทุจริต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424" y="5177544"/>
            <a:ext cx="2876551" cy="163121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การประเมิน 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ITA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ของอุดมศึกษา</a:t>
            </a:r>
          </a:p>
          <a:p>
            <a:endParaRPr lang="th-TH" sz="2000" b="1" dirty="0">
              <a:solidFill>
                <a:srgbClr val="9672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th-TH" sz="2000" b="1" dirty="0" smtClean="0">
              <a:solidFill>
                <a:srgbClr val="9672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th-TH" sz="2000" b="1" dirty="0">
              <a:solidFill>
                <a:srgbClr val="9672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th-TH" sz="2000" b="1" dirty="0" smtClean="0">
              <a:solidFill>
                <a:srgbClr val="9672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43501039"/>
              </p:ext>
            </p:extLst>
          </p:nvPr>
        </p:nvGraphicFramePr>
        <p:xfrm>
          <a:off x="276225" y="5507081"/>
          <a:ext cx="3171825" cy="135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00486" y="399508"/>
            <a:ext cx="3533775" cy="470898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เครื่องมือในการประเมิน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ITA</a:t>
            </a:r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th-TH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h-TH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th-TH" sz="2000" b="1" dirty="0" smtClean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endParaRPr lang="th-TH" sz="1000" b="1" dirty="0" smtClean="0">
              <a:solidFill>
                <a:srgbClr val="FF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000" b="1" dirty="0" smtClean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คะแนนข้อละ 100</a:t>
            </a:r>
            <a:endParaRPr lang="en-US" sz="2000" b="1" dirty="0">
              <a:solidFill>
                <a:srgbClr val="FF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1" name="Flowchart: Multidocument 10"/>
          <p:cNvSpPr/>
          <p:nvPr/>
        </p:nvSpPr>
        <p:spPr>
          <a:xfrm>
            <a:off x="4019548" y="828133"/>
            <a:ext cx="2233614" cy="1485900"/>
          </a:xfrm>
          <a:prstGeom prst="flowChartMultidocumen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1. แบบสำรวจหลักฐาน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เชิงประจักษ์ (</a:t>
            </a:r>
            <a:r>
              <a:rPr lang="en-US" sz="2000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Evidence-Based</a:t>
            </a:r>
            <a:r>
              <a:rPr lang="th-TH" sz="2000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endParaRPr lang="th-TH" sz="20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5548" y="1186392"/>
            <a:ext cx="11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EBIT 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รอบ 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1, 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รอบ 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</a:t>
            </a:r>
            <a:endParaRPr lang="th-TH" sz="2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6434135" y="2328012"/>
            <a:ext cx="638176" cy="62033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052883" y="2361598"/>
            <a:ext cx="21240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2.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แบบสำรวจความคิดเห็นผู้มีส่วนได้ส่วนเสียภายใน (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Internal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   </a:t>
            </a:r>
            <a:endParaRPr lang="en-US" sz="2000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th-TH" sz="2000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3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.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แบบสำรวจความคิดเห็นผู้มีส่วนได้ส่วนเสียภายนอก (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External</a:t>
            </a:r>
            <a:r>
              <a:rPr lang="th-TH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    </a:t>
            </a:r>
            <a:r>
              <a:rPr lang="en-US" sz="2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</a:t>
            </a:r>
            <a:endParaRPr lang="th-TH" sz="2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6434135" y="3809246"/>
            <a:ext cx="638176" cy="62033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53073" y="2898393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สังคมออนไลน์ </a:t>
            </a:r>
          </a:p>
          <a:p>
            <a:pPr algn="ctr"/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สัมภาษณ์ </a:t>
            </a:r>
          </a:p>
          <a:p>
            <a:pPr algn="ctr"/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โทรศัพท์ ไปรษณีย์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1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33567"/>
              </p:ext>
            </p:extLst>
          </p:nvPr>
        </p:nvGraphicFramePr>
        <p:xfrm>
          <a:off x="4538660" y="4974597"/>
          <a:ext cx="2238376" cy="18288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43001"/>
                <a:gridCol w="1095375"/>
              </a:tblGrid>
              <a:tr h="217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ช่วง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คะแนน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ระดับ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>
                    <a:solidFill>
                      <a:srgbClr val="FF99FF"/>
                    </a:solidFill>
                  </a:tcPr>
                </a:tc>
              </a:tr>
              <a:tr h="191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80 – 100</a:t>
                      </a:r>
                      <a:endParaRPr lang="en-US" sz="2000" b="1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สูงมาก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60 – 79.99</a:t>
                      </a:r>
                      <a:endParaRPr lang="en-US" sz="2000" b="1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สูง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210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40 – 59.99</a:t>
                      </a:r>
                      <a:endParaRPr lang="en-US" sz="2000" b="1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ปานกลาง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181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20 – 39.99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ต่ำ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267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0 – 19.99</a:t>
                      </a:r>
                      <a:endParaRPr lang="en-US" sz="2000" b="1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ต่ำมาก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BrowalliaUPC" panose="020B0604020202020204" pitchFamily="34" charset="-34"/>
                        <a:ea typeface="Calibri" panose="020F0502020204030204" pitchFamily="34" charset="0"/>
                        <a:cs typeface="BrowalliaUPC" panose="020B06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97312761"/>
              </p:ext>
            </p:extLst>
          </p:nvPr>
        </p:nvGraphicFramePr>
        <p:xfrm>
          <a:off x="7667623" y="399509"/>
          <a:ext cx="4524377" cy="640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266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314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BrowalliaUPC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Thidarat Kamyang</dc:creator>
  <cp:lastModifiedBy>SDU</cp:lastModifiedBy>
  <cp:revision>72</cp:revision>
  <cp:lastPrinted>2017-01-09T04:59:30Z</cp:lastPrinted>
  <dcterms:created xsi:type="dcterms:W3CDTF">2017-01-09T02:23:35Z</dcterms:created>
  <dcterms:modified xsi:type="dcterms:W3CDTF">2017-02-14T08:22:54Z</dcterms:modified>
</cp:coreProperties>
</file>