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690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E9D23-F591-4B54-AC20-B699EA33E222}" type="datetimeFigureOut">
              <a:rPr lang="th-TH" smtClean="0"/>
              <a:t>08/12/59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504D-7177-4E9F-A82F-77A5DD4183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14098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E9D23-F591-4B54-AC20-B699EA33E222}" type="datetimeFigureOut">
              <a:rPr lang="th-TH" smtClean="0"/>
              <a:t>08/12/59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504D-7177-4E9F-A82F-77A5DD4183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18020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E9D23-F591-4B54-AC20-B699EA33E222}" type="datetimeFigureOut">
              <a:rPr lang="th-TH" smtClean="0"/>
              <a:t>08/12/59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504D-7177-4E9F-A82F-77A5DD4183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8103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E9D23-F591-4B54-AC20-B699EA33E222}" type="datetimeFigureOut">
              <a:rPr lang="th-TH" smtClean="0"/>
              <a:t>08/12/59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504D-7177-4E9F-A82F-77A5DD4183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08253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E9D23-F591-4B54-AC20-B699EA33E222}" type="datetimeFigureOut">
              <a:rPr lang="th-TH" smtClean="0"/>
              <a:t>08/12/59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504D-7177-4E9F-A82F-77A5DD4183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20060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E9D23-F591-4B54-AC20-B699EA33E222}" type="datetimeFigureOut">
              <a:rPr lang="th-TH" smtClean="0"/>
              <a:t>08/12/59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504D-7177-4E9F-A82F-77A5DD4183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88680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E9D23-F591-4B54-AC20-B699EA33E222}" type="datetimeFigureOut">
              <a:rPr lang="th-TH" smtClean="0"/>
              <a:t>08/12/59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504D-7177-4E9F-A82F-77A5DD4183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95207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E9D23-F591-4B54-AC20-B699EA33E222}" type="datetimeFigureOut">
              <a:rPr lang="th-TH" smtClean="0"/>
              <a:t>08/12/59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504D-7177-4E9F-A82F-77A5DD4183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6938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E9D23-F591-4B54-AC20-B699EA33E222}" type="datetimeFigureOut">
              <a:rPr lang="th-TH" smtClean="0"/>
              <a:t>08/12/59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504D-7177-4E9F-A82F-77A5DD4183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53363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E9D23-F591-4B54-AC20-B699EA33E222}" type="datetimeFigureOut">
              <a:rPr lang="th-TH" smtClean="0"/>
              <a:t>08/12/59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504D-7177-4E9F-A82F-77A5DD4183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6884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E9D23-F591-4B54-AC20-B699EA33E222}" type="datetimeFigureOut">
              <a:rPr lang="th-TH" smtClean="0"/>
              <a:t>08/12/59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504D-7177-4E9F-A82F-77A5DD4183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57781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E9D23-F591-4B54-AC20-B699EA33E222}" type="datetimeFigureOut">
              <a:rPr lang="th-TH" smtClean="0"/>
              <a:t>08/12/59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6504D-7177-4E9F-A82F-77A5DD41834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759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780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sdu-student</dc:creator>
  <cp:lastModifiedBy>sdu-student</cp:lastModifiedBy>
  <cp:revision>1</cp:revision>
  <dcterms:created xsi:type="dcterms:W3CDTF">2016-12-08T03:14:34Z</dcterms:created>
  <dcterms:modified xsi:type="dcterms:W3CDTF">2016-12-08T03:15:24Z</dcterms:modified>
</cp:coreProperties>
</file>