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DFEB-BCF8-4C84-A04B-CAE56966D942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DA0E-CAD0-4609-ADD1-33085B445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3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DFEB-BCF8-4C84-A04B-CAE56966D942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DA0E-CAD0-4609-ADD1-33085B445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9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DFEB-BCF8-4C84-A04B-CAE56966D942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DA0E-CAD0-4609-ADD1-33085B445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1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DFEB-BCF8-4C84-A04B-CAE56966D942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DA0E-CAD0-4609-ADD1-33085B445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9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DFEB-BCF8-4C84-A04B-CAE56966D942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DA0E-CAD0-4609-ADD1-33085B445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99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DFEB-BCF8-4C84-A04B-CAE56966D942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DA0E-CAD0-4609-ADD1-33085B445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4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DFEB-BCF8-4C84-A04B-CAE56966D942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DA0E-CAD0-4609-ADD1-33085B445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89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DFEB-BCF8-4C84-A04B-CAE56966D942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DA0E-CAD0-4609-ADD1-33085B445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6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DFEB-BCF8-4C84-A04B-CAE56966D942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DA0E-CAD0-4609-ADD1-33085B445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62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DFEB-BCF8-4C84-A04B-CAE56966D942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DA0E-CAD0-4609-ADD1-33085B445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DFEB-BCF8-4C84-A04B-CAE56966D942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DA0E-CAD0-4609-ADD1-33085B445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34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7DFEB-BCF8-4C84-A04B-CAE56966D942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EDA0E-CAD0-4609-ADD1-33085B445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191" y="40341"/>
            <a:ext cx="285046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งานสวดพระอภิธรรมและฌาปนกิจ</a:t>
            </a:r>
          </a:p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คุณแม่ 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จารุนี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ธาราภูมิ</a:t>
            </a:r>
          </a:p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วันที่ </a:t>
            </a:r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๗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ตุลาคม </a:t>
            </a:r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๒๕๖๐</a:t>
            </a:r>
            <a:endParaRPr lang="th-TH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191" y="1425336"/>
            <a:ext cx="285046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งานสวดพระอภิธรรมและฌาปนกิจ</a:t>
            </a:r>
          </a:p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คุณแม่ 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จารุนี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ธาราภูมิ</a:t>
            </a:r>
          </a:p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วันที่ ๙</a:t>
            </a:r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ตุลาคม </a:t>
            </a:r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๒๕๖๐</a:t>
            </a:r>
            <a:endParaRPr lang="th-TH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191" y="2823778"/>
            <a:ext cx="285046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งานสวดพระอภิธรรมและฌาปนกิจ</a:t>
            </a:r>
          </a:p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คุณแม่ 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จารุนี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ธาราภูมิ</a:t>
            </a:r>
          </a:p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วันที่ </a:t>
            </a:r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๑๑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ตุลาคม </a:t>
            </a:r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๒๕๖๐</a:t>
            </a:r>
            <a:endParaRPr lang="th-TH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191" y="4208773"/>
            <a:ext cx="285046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งานสวดพระอภิธรรมและฌาปนกิจ</a:t>
            </a:r>
          </a:p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คุณแม่ 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จารุนี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ธาราภูมิ</a:t>
            </a:r>
          </a:p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วันที่ </a:t>
            </a:r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๑๓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ตุลาคม </a:t>
            </a:r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๒๕๖๐</a:t>
            </a:r>
            <a:endParaRPr lang="th-TH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63027" y="44824"/>
            <a:ext cx="285046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งานสวดพระอภิธรรมและฌาปนกิจ</a:t>
            </a:r>
          </a:p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คุณแม่ 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จารุนี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ธาราภูมิ</a:t>
            </a:r>
          </a:p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วันที่ </a:t>
            </a:r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๘ ตุลาคม ๒๕๖๐</a:t>
            </a:r>
            <a:endParaRPr lang="th-TH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63027" y="1429819"/>
            <a:ext cx="285046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งานสวดพระอภิธรรมและฌาปนกิจ</a:t>
            </a:r>
          </a:p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คุณแม่ 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จารุนี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ธาราภูมิ</a:t>
            </a:r>
          </a:p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วันที่ </a:t>
            </a:r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๑๐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ตุลาคม </a:t>
            </a:r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๒๕๖๐</a:t>
            </a:r>
            <a:endParaRPr lang="th-TH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63027" y="2828261"/>
            <a:ext cx="285046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งานสวดพระอภิธรรมและฌาปนกิจ</a:t>
            </a:r>
          </a:p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คุณแม่ 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จารุนี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ธาราภูมิ</a:t>
            </a:r>
          </a:p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วันที่ </a:t>
            </a:r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๑๒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ตุลาคม </a:t>
            </a:r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๒๕๖๐</a:t>
            </a:r>
            <a:endParaRPr lang="th-TH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63027" y="4213256"/>
            <a:ext cx="285046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งานสวดพระอภิธรรมและฌาปนกิจ</a:t>
            </a:r>
          </a:p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คุณแม่ 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จารุนี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ธาราภูมิ</a:t>
            </a:r>
          </a:p>
          <a:p>
            <a:pPr algn="ctr"/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วันที่ ๑๔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ตุลาคม </a:t>
            </a:r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๒๕๖๐</a:t>
            </a:r>
            <a:endParaRPr lang="th-TH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48280" y="192741"/>
            <a:ext cx="285046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งานสวดพระอภิธรรมและฌาปนกิจ</a:t>
            </a:r>
          </a:p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คุณแม่ 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จารุนี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ธาราภูมิ</a:t>
            </a:r>
          </a:p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วันที่ </a:t>
            </a:r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๗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ตุลาคม </a:t>
            </a:r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๒๕๖๐</a:t>
            </a:r>
            <a:endParaRPr lang="th-TH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48280" y="1577736"/>
            <a:ext cx="285046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งานสวดพระอภิธรรมและฌาปนกิจ</a:t>
            </a:r>
          </a:p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คุณแม่ 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จารุนี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ธาราภูมิ</a:t>
            </a:r>
          </a:p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วันที่ ๙</a:t>
            </a:r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ตุลาคม </a:t>
            </a:r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๒๕๖๐</a:t>
            </a:r>
            <a:endParaRPr lang="th-TH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48280" y="2976178"/>
            <a:ext cx="285046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งานสวดพระอภิธรรมและฌาปนกิจ</a:t>
            </a:r>
          </a:p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คุณแม่ 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จารุนี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ธาราภูมิ</a:t>
            </a:r>
          </a:p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วันที่ </a:t>
            </a:r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๑๑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ตุลาคม </a:t>
            </a:r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๒๕๖๐</a:t>
            </a:r>
            <a:endParaRPr lang="th-TH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48280" y="4361173"/>
            <a:ext cx="285046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งานสวดพระอภิธรรมและฌาปนกิจ</a:t>
            </a:r>
          </a:p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คุณแม่ 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จารุนี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ธาราภูมิ</a:t>
            </a:r>
          </a:p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วันที่ </a:t>
            </a:r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๑๓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ตุลาคม </a:t>
            </a:r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๒๕๖๐</a:t>
            </a:r>
            <a:endParaRPr lang="th-TH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011116" y="197224"/>
            <a:ext cx="285046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งานสวดพระอภิธรรมและฌาปนกิจ</a:t>
            </a:r>
          </a:p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คุณแม่ 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จารุนี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ธาราภูมิ</a:t>
            </a:r>
          </a:p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วันที่ </a:t>
            </a:r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๘ ตุลาคม ๒๕๖๐</a:t>
            </a:r>
            <a:endParaRPr lang="th-TH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011116" y="1582219"/>
            <a:ext cx="285046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งานสวดพระอภิธรรมและฌาปนกิจ</a:t>
            </a:r>
          </a:p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คุณแม่ 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จารุนี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ธาราภูมิ</a:t>
            </a:r>
          </a:p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วันที่ </a:t>
            </a:r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๑๐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ตุลาคม </a:t>
            </a:r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๒๕๖๐</a:t>
            </a:r>
            <a:endParaRPr lang="th-TH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011116" y="2980661"/>
            <a:ext cx="285046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งานสวดพระอภิธรรมและฌาปนกิจ</a:t>
            </a:r>
          </a:p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คุณแม่ 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จารุนี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ธาราภูมิ</a:t>
            </a:r>
          </a:p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วันที่ </a:t>
            </a:r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๑๒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ตุลาคม </a:t>
            </a:r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๒๕๖๐</a:t>
            </a:r>
            <a:endParaRPr lang="th-TH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011116" y="4365656"/>
            <a:ext cx="285046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งานสวดพระอภิธรรมและฌาปนกิจ</a:t>
            </a:r>
          </a:p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คุณแม่ 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จารุนี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ธาราภูมิ</a:t>
            </a:r>
          </a:p>
          <a:p>
            <a:pPr algn="ctr"/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วันที่ ๑๔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ตุลาคม </a:t>
            </a:r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๒๕๖๐</a:t>
            </a:r>
            <a:endParaRPr lang="th-TH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846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6439" y="40341"/>
            <a:ext cx="21579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พิธีลอยอังคาร</a:t>
            </a:r>
            <a:endParaRPr lang="th-TH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คุณแม่ 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จารุนี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ธาราภูมิ</a:t>
            </a:r>
          </a:p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วันที่ </a:t>
            </a:r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๑๕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ตุลาคม </a:t>
            </a:r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๒๕๖๐</a:t>
            </a:r>
            <a:endParaRPr lang="th-TH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7239" y="1425336"/>
            <a:ext cx="215636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พิธีฌาปนกิจ</a:t>
            </a:r>
            <a:endParaRPr lang="th-TH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คุณแม่ 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จารุนี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ธาราภูมิ</a:t>
            </a:r>
          </a:p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วันที่ </a:t>
            </a:r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๑๔</a:t>
            </a:r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ตุลาคม </a:t>
            </a:r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๒๕๖๐</a:t>
            </a:r>
            <a:endParaRPr lang="th-TH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601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263</Words>
  <Application>Microsoft Office PowerPoint</Application>
  <PresentationFormat>Widescreen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SP SUAN DUSIT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SDU</dc:creator>
  <cp:lastModifiedBy>SDU</cp:lastModifiedBy>
  <cp:revision>6</cp:revision>
  <cp:lastPrinted>2017-11-03T00:37:18Z</cp:lastPrinted>
  <dcterms:created xsi:type="dcterms:W3CDTF">2017-11-02T00:45:34Z</dcterms:created>
  <dcterms:modified xsi:type="dcterms:W3CDTF">2017-11-03T00:42:18Z</dcterms:modified>
</cp:coreProperties>
</file>